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7" r:id="rId5"/>
    <p:sldId id="268" r:id="rId6"/>
    <p:sldId id="270" r:id="rId7"/>
    <p:sldId id="269" r:id="rId8"/>
    <p:sldId id="259" r:id="rId9"/>
    <p:sldId id="271" r:id="rId10"/>
    <p:sldId id="260" r:id="rId11"/>
    <p:sldId id="261" r:id="rId12"/>
    <p:sldId id="262" r:id="rId13"/>
    <p:sldId id="263" r:id="rId14"/>
    <p:sldId id="264" r:id="rId15"/>
    <p:sldId id="265" r:id="rId16"/>
    <p:sldId id="273" r:id="rId17"/>
    <p:sldId id="266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D3E"/>
    <a:srgbClr val="36ECD6"/>
    <a:srgbClr val="FF6699"/>
    <a:srgbClr val="BA6FE5"/>
    <a:srgbClr val="009900"/>
    <a:srgbClr val="996633"/>
    <a:srgbClr val="B3A2C7"/>
    <a:srgbClr val="519C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3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ldijyy@naver.com" userId="ab5ba88bc9b07fdd" providerId="LiveId" clId="{C73ABB48-64D5-45DA-ACD1-57D9E4B8C53F}"/>
    <pc:docChg chg="undo custSel addSld modSld sldOrd">
      <pc:chgData name="dldijyy@naver.com" userId="ab5ba88bc9b07fdd" providerId="LiveId" clId="{C73ABB48-64D5-45DA-ACD1-57D9E4B8C53F}" dt="2020-12-28T07:20:21.648" v="3717" actId="1076"/>
      <pc:docMkLst>
        <pc:docMk/>
      </pc:docMkLst>
      <pc:sldChg chg="addSp modSp">
        <pc:chgData name="dldijyy@naver.com" userId="ab5ba88bc9b07fdd" providerId="LiveId" clId="{C73ABB48-64D5-45DA-ACD1-57D9E4B8C53F}" dt="2020-12-26T14:09:34.579" v="0"/>
        <pc:sldMkLst>
          <pc:docMk/>
          <pc:sldMk cId="0" sldId="258"/>
        </pc:sldMkLst>
        <pc:spChg chg="add mod">
          <ac:chgData name="dldijyy@naver.com" userId="ab5ba88bc9b07fdd" providerId="LiveId" clId="{C73ABB48-64D5-45DA-ACD1-57D9E4B8C53F}" dt="2020-12-26T14:09:34.579" v="0"/>
          <ac:spMkLst>
            <pc:docMk/>
            <pc:sldMk cId="0" sldId="258"/>
            <ac:spMk id="6" creationId="{F8F2BAA9-9FCD-432D-86FA-A9DDF780B69C}"/>
          </ac:spMkLst>
        </pc:spChg>
        <pc:spChg chg="add mod">
          <ac:chgData name="dldijyy@naver.com" userId="ab5ba88bc9b07fdd" providerId="LiveId" clId="{C73ABB48-64D5-45DA-ACD1-57D9E4B8C53F}" dt="2020-12-26T14:09:34.579" v="0"/>
          <ac:spMkLst>
            <pc:docMk/>
            <pc:sldMk cId="0" sldId="258"/>
            <ac:spMk id="7" creationId="{DD7051A5-0C0D-4397-852B-8166FAB2F6CB}"/>
          </ac:spMkLst>
        </pc:spChg>
        <pc:spChg chg="add mod">
          <ac:chgData name="dldijyy@naver.com" userId="ab5ba88bc9b07fdd" providerId="LiveId" clId="{C73ABB48-64D5-45DA-ACD1-57D9E4B8C53F}" dt="2020-12-26T14:09:34.579" v="0"/>
          <ac:spMkLst>
            <pc:docMk/>
            <pc:sldMk cId="0" sldId="258"/>
            <ac:spMk id="8" creationId="{75332023-A744-40AA-B1C7-6E4F2028D7C5}"/>
          </ac:spMkLst>
        </pc:spChg>
        <pc:spChg chg="add mod">
          <ac:chgData name="dldijyy@naver.com" userId="ab5ba88bc9b07fdd" providerId="LiveId" clId="{C73ABB48-64D5-45DA-ACD1-57D9E4B8C53F}" dt="2020-12-26T14:09:34.579" v="0"/>
          <ac:spMkLst>
            <pc:docMk/>
            <pc:sldMk cId="0" sldId="258"/>
            <ac:spMk id="9" creationId="{20E8C7B5-41BC-48F0-97E0-7EBA4357CF96}"/>
          </ac:spMkLst>
        </pc:spChg>
        <pc:picChg chg="add mod">
          <ac:chgData name="dldijyy@naver.com" userId="ab5ba88bc9b07fdd" providerId="LiveId" clId="{C73ABB48-64D5-45DA-ACD1-57D9E4B8C53F}" dt="2020-12-26T14:09:34.579" v="0"/>
          <ac:picMkLst>
            <pc:docMk/>
            <pc:sldMk cId="0" sldId="258"/>
            <ac:picMk id="3" creationId="{5CCEC25B-1EA3-4F2F-98C6-0BDCDF109440}"/>
          </ac:picMkLst>
        </pc:picChg>
        <pc:picChg chg="add mod">
          <ac:chgData name="dldijyy@naver.com" userId="ab5ba88bc9b07fdd" providerId="LiveId" clId="{C73ABB48-64D5-45DA-ACD1-57D9E4B8C53F}" dt="2020-12-26T14:09:34.579" v="0"/>
          <ac:picMkLst>
            <pc:docMk/>
            <pc:sldMk cId="0" sldId="258"/>
            <ac:picMk id="4" creationId="{987C73AA-6D4E-4EC3-BC82-A07DF3548739}"/>
          </ac:picMkLst>
        </pc:picChg>
        <pc:picChg chg="add mod">
          <ac:chgData name="dldijyy@naver.com" userId="ab5ba88bc9b07fdd" providerId="LiveId" clId="{C73ABB48-64D5-45DA-ACD1-57D9E4B8C53F}" dt="2020-12-26T14:09:34.579" v="0"/>
          <ac:picMkLst>
            <pc:docMk/>
            <pc:sldMk cId="0" sldId="258"/>
            <ac:picMk id="5" creationId="{AEB816F8-3FD6-4A70-A3E8-BFEB3F87CF4C}"/>
          </ac:picMkLst>
        </pc:picChg>
      </pc:sldChg>
      <pc:sldChg chg="addSp delSp modSp mod">
        <pc:chgData name="dldijyy@naver.com" userId="ab5ba88bc9b07fdd" providerId="LiveId" clId="{C73ABB48-64D5-45DA-ACD1-57D9E4B8C53F}" dt="2020-12-28T07:20:21.648" v="3717" actId="1076"/>
        <pc:sldMkLst>
          <pc:docMk/>
          <pc:sldMk cId="0" sldId="259"/>
        </pc:sldMkLst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4" creationId="{2B27564A-632C-4801-AF7D-4D8A36E8DC74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5" creationId="{19B989DF-7D70-4CEF-9D42-AEBFE4E76815}"/>
          </ac:spMkLst>
        </pc:spChg>
        <pc:spChg chg="mod">
          <ac:chgData name="dldijyy@naver.com" userId="ab5ba88bc9b07fdd" providerId="LiveId" clId="{C73ABB48-64D5-45DA-ACD1-57D9E4B8C53F}" dt="2020-12-28T07:14:31.877" v="3587" actId="20577"/>
          <ac:spMkLst>
            <pc:docMk/>
            <pc:sldMk cId="0" sldId="259"/>
            <ac:spMk id="6" creationId="{5747A058-D39D-4829-B1E2-1BBC18C4BDBE}"/>
          </ac:spMkLst>
        </pc:spChg>
        <pc:spChg chg="mod">
          <ac:chgData name="dldijyy@naver.com" userId="ab5ba88bc9b07fdd" providerId="LiveId" clId="{C73ABB48-64D5-45DA-ACD1-57D9E4B8C53F}" dt="2020-12-28T07:14:55.328" v="3594" actId="20577"/>
          <ac:spMkLst>
            <pc:docMk/>
            <pc:sldMk cId="0" sldId="259"/>
            <ac:spMk id="7" creationId="{2293E9AF-FCAC-4BE7-9E3C-AD4682A7E36D}"/>
          </ac:spMkLst>
        </pc:spChg>
        <pc:spChg chg="mod">
          <ac:chgData name="dldijyy@naver.com" userId="ab5ba88bc9b07fdd" providerId="LiveId" clId="{C73ABB48-64D5-45DA-ACD1-57D9E4B8C53F}" dt="2020-12-28T07:18:32.400" v="3655" actId="20577"/>
          <ac:spMkLst>
            <pc:docMk/>
            <pc:sldMk cId="0" sldId="259"/>
            <ac:spMk id="8" creationId="{B5982938-B0E7-426C-8678-1E186D75A030}"/>
          </ac:spMkLst>
        </pc:spChg>
        <pc:spChg chg="mod">
          <ac:chgData name="dldijyy@naver.com" userId="ab5ba88bc9b07fdd" providerId="LiveId" clId="{C73ABB48-64D5-45DA-ACD1-57D9E4B8C53F}" dt="2020-12-28T07:15:26.665" v="3621" actId="20577"/>
          <ac:spMkLst>
            <pc:docMk/>
            <pc:sldMk cId="0" sldId="259"/>
            <ac:spMk id="9" creationId="{190EECBF-C80A-43A6-99C0-0D5929EA81B2}"/>
          </ac:spMkLst>
        </pc:spChg>
        <pc:spChg chg="mod">
          <ac:chgData name="dldijyy@naver.com" userId="ab5ba88bc9b07fdd" providerId="LiveId" clId="{C73ABB48-64D5-45DA-ACD1-57D9E4B8C53F}" dt="2020-12-28T07:19:00.368" v="3663" actId="20577"/>
          <ac:spMkLst>
            <pc:docMk/>
            <pc:sldMk cId="0" sldId="259"/>
            <ac:spMk id="10" creationId="{71DCCDEE-B612-42CB-B6EE-BD4809D7C5B6}"/>
          </ac:spMkLst>
        </pc:spChg>
        <pc:spChg chg="mod">
          <ac:chgData name="dldijyy@naver.com" userId="ab5ba88bc9b07fdd" providerId="LiveId" clId="{C73ABB48-64D5-45DA-ACD1-57D9E4B8C53F}" dt="2020-12-28T07:19:48.642" v="3712" actId="20577"/>
          <ac:spMkLst>
            <pc:docMk/>
            <pc:sldMk cId="0" sldId="259"/>
            <ac:spMk id="11" creationId="{D1D19F96-9A5F-4D34-A892-B3A3C9AE4FAC}"/>
          </ac:spMkLst>
        </pc:spChg>
        <pc:spChg chg="mod">
          <ac:chgData name="dldijyy@naver.com" userId="ab5ba88bc9b07fdd" providerId="LiveId" clId="{C73ABB48-64D5-45DA-ACD1-57D9E4B8C53F}" dt="2020-12-28T07:15:28.570" v="3622" actId="20577"/>
          <ac:spMkLst>
            <pc:docMk/>
            <pc:sldMk cId="0" sldId="259"/>
            <ac:spMk id="12" creationId="{94DD6827-AF14-48CA-AE91-C6ADD5794378}"/>
          </ac:spMkLst>
        </pc:spChg>
        <pc:spChg chg="mod">
          <ac:chgData name="dldijyy@naver.com" userId="ab5ba88bc9b07fdd" providerId="LiveId" clId="{C73ABB48-64D5-45DA-ACD1-57D9E4B8C53F}" dt="2020-12-28T07:15:19.455" v="3619" actId="20577"/>
          <ac:spMkLst>
            <pc:docMk/>
            <pc:sldMk cId="0" sldId="259"/>
            <ac:spMk id="13" creationId="{8BFA791C-AE93-4146-AAF5-F9C371059DA5}"/>
          </ac:spMkLst>
        </pc:spChg>
        <pc:spChg chg="mod">
          <ac:chgData name="dldijyy@naver.com" userId="ab5ba88bc9b07fdd" providerId="LiveId" clId="{C73ABB48-64D5-45DA-ACD1-57D9E4B8C53F}" dt="2020-12-28T07:15:22.127" v="3620" actId="20577"/>
          <ac:spMkLst>
            <pc:docMk/>
            <pc:sldMk cId="0" sldId="259"/>
            <ac:spMk id="14" creationId="{7CA2509E-DA47-4ABC-9838-AD3916D6D8BD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15" creationId="{AD54A9C7-2395-4F74-819F-DACE4FA4E265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16" creationId="{C7217DC2-4F7C-4D6F-81C8-9ED0F534EED1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17" creationId="{004F7DF9-5686-4969-B1D1-0C33E3BFB413}"/>
          </ac:spMkLst>
        </pc:spChg>
        <pc:spChg chg="mod">
          <ac:chgData name="dldijyy@naver.com" userId="ab5ba88bc9b07fdd" providerId="LiveId" clId="{C73ABB48-64D5-45DA-ACD1-57D9E4B8C53F}" dt="2020-12-28T07:19:32.641" v="3690"/>
          <ac:spMkLst>
            <pc:docMk/>
            <pc:sldMk cId="0" sldId="259"/>
            <ac:spMk id="18" creationId="{69287962-34AF-4CA9-9DBA-AD21B2C77F75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19" creationId="{347A85E4-15AB-4477-B52A-7C1D4342278D}"/>
          </ac:spMkLst>
        </pc:spChg>
        <pc:spChg chg="mod">
          <ac:chgData name="dldijyy@naver.com" userId="ab5ba88bc9b07fdd" providerId="LiveId" clId="{C73ABB48-64D5-45DA-ACD1-57D9E4B8C53F}" dt="2020-12-28T07:15:15.617" v="3618" actId="20577"/>
          <ac:spMkLst>
            <pc:docMk/>
            <pc:sldMk cId="0" sldId="259"/>
            <ac:spMk id="20" creationId="{4C184E70-BD0B-4BE2-9F41-2CDD8FCC5E25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21" creationId="{7518B070-C604-4DA9-8A1B-DD5E0CB83B7F}"/>
          </ac:spMkLst>
        </pc:spChg>
        <pc:spChg chg="mod">
          <ac:chgData name="dldijyy@naver.com" userId="ab5ba88bc9b07fdd" providerId="LiveId" clId="{C73ABB48-64D5-45DA-ACD1-57D9E4B8C53F}" dt="2020-12-26T19:57:47.012" v="3266" actId="2711"/>
          <ac:spMkLst>
            <pc:docMk/>
            <pc:sldMk cId="0" sldId="259"/>
            <ac:spMk id="22" creationId="{F7FB2689-2DD8-404B-8621-F1918FE484E5}"/>
          </ac:spMkLst>
        </pc:spChg>
        <pc:spChg chg="mod">
          <ac:chgData name="dldijyy@naver.com" userId="ab5ba88bc9b07fdd" providerId="LiveId" clId="{C73ABB48-64D5-45DA-ACD1-57D9E4B8C53F}" dt="2020-12-28T07:19:45.454" v="3711"/>
          <ac:spMkLst>
            <pc:docMk/>
            <pc:sldMk cId="0" sldId="259"/>
            <ac:spMk id="23" creationId="{6135363C-3200-4549-97A6-60AC211D7649}"/>
          </ac:spMkLst>
        </pc:spChg>
        <pc:spChg chg="mod">
          <ac:chgData name="dldijyy@naver.com" userId="ab5ba88bc9b07fdd" providerId="LiveId" clId="{C73ABB48-64D5-45DA-ACD1-57D9E4B8C53F}" dt="2020-12-28T07:18:03.460" v="3649" actId="20577"/>
          <ac:spMkLst>
            <pc:docMk/>
            <pc:sldMk cId="0" sldId="259"/>
            <ac:spMk id="24" creationId="{E71608ED-C1D9-4919-BFFF-BE97EB7FA609}"/>
          </ac:spMkLst>
        </pc:spChg>
        <pc:spChg chg="mod">
          <ac:chgData name="dldijyy@naver.com" userId="ab5ba88bc9b07fdd" providerId="LiveId" clId="{C73ABB48-64D5-45DA-ACD1-57D9E4B8C53F}" dt="2020-12-28T07:15:09.547" v="3605" actId="20577"/>
          <ac:spMkLst>
            <pc:docMk/>
            <pc:sldMk cId="0" sldId="259"/>
            <ac:spMk id="25" creationId="{B5DBD9F6-CE8A-45A0-9E89-1F4E53D41DDC}"/>
          </ac:spMkLst>
        </pc:spChg>
        <pc:grpChg chg="add mod">
          <ac:chgData name="dldijyy@naver.com" userId="ab5ba88bc9b07fdd" providerId="LiveId" clId="{C73ABB48-64D5-45DA-ACD1-57D9E4B8C53F}" dt="2020-12-26T14:23:27.906" v="2051" actId="1076"/>
          <ac:grpSpMkLst>
            <pc:docMk/>
            <pc:sldMk cId="0" sldId="259"/>
            <ac:grpSpMk id="3" creationId="{F30FB3B7-2D35-4CF2-90EC-C2465540F3DC}"/>
          </ac:grpSpMkLst>
        </pc:grpChg>
        <pc:picChg chg="mod">
          <ac:chgData name="dldijyy@naver.com" userId="ab5ba88bc9b07fdd" providerId="LiveId" clId="{C73ABB48-64D5-45DA-ACD1-57D9E4B8C53F}" dt="2020-12-26T14:23:23.580" v="2050" actId="1076"/>
          <ac:picMkLst>
            <pc:docMk/>
            <pc:sldMk cId="0" sldId="259"/>
            <ac:picMk id="2" creationId="{00000000-0000-0000-0000-000000000000}"/>
          </ac:picMkLst>
        </pc:picChg>
        <pc:picChg chg="add mod">
          <ac:chgData name="dldijyy@naver.com" userId="ab5ba88bc9b07fdd" providerId="LiveId" clId="{C73ABB48-64D5-45DA-ACD1-57D9E4B8C53F}" dt="2020-12-28T07:15:52.695" v="3627" actId="1076"/>
          <ac:picMkLst>
            <pc:docMk/>
            <pc:sldMk cId="0" sldId="259"/>
            <ac:picMk id="27" creationId="{5F59090F-6D94-429C-97E7-1B57A83D8711}"/>
          </ac:picMkLst>
        </pc:picChg>
        <pc:picChg chg="add mod">
          <ac:chgData name="dldijyy@naver.com" userId="ab5ba88bc9b07fdd" providerId="LiveId" clId="{C73ABB48-64D5-45DA-ACD1-57D9E4B8C53F}" dt="2020-12-28T07:15:54.996" v="3628" actId="1076"/>
          <ac:picMkLst>
            <pc:docMk/>
            <pc:sldMk cId="0" sldId="259"/>
            <ac:picMk id="29" creationId="{2133B320-BCCA-427C-B653-ED8E5E64B832}"/>
          </ac:picMkLst>
        </pc:picChg>
        <pc:picChg chg="add mod">
          <ac:chgData name="dldijyy@naver.com" userId="ab5ba88bc9b07fdd" providerId="LiveId" clId="{C73ABB48-64D5-45DA-ACD1-57D9E4B8C53F}" dt="2020-12-28T07:15:50.022" v="3626" actId="1076"/>
          <ac:picMkLst>
            <pc:docMk/>
            <pc:sldMk cId="0" sldId="259"/>
            <ac:picMk id="31" creationId="{CB0D4890-2B8C-469F-8D5C-F36D3E367E4A}"/>
          </ac:picMkLst>
        </pc:picChg>
        <pc:picChg chg="add mod">
          <ac:chgData name="dldijyy@naver.com" userId="ab5ba88bc9b07fdd" providerId="LiveId" clId="{C73ABB48-64D5-45DA-ACD1-57D9E4B8C53F}" dt="2020-12-28T07:16:13.809" v="3633" actId="1076"/>
          <ac:picMkLst>
            <pc:docMk/>
            <pc:sldMk cId="0" sldId="259"/>
            <ac:picMk id="33" creationId="{BD5A55C3-FB6B-4332-B2FC-8CB5A7234FEE}"/>
          </ac:picMkLst>
        </pc:picChg>
        <pc:picChg chg="add mod">
          <ac:chgData name="dldijyy@naver.com" userId="ab5ba88bc9b07fdd" providerId="LiveId" clId="{C73ABB48-64D5-45DA-ACD1-57D9E4B8C53F}" dt="2020-12-28T07:16:39.878" v="3640" actId="1076"/>
          <ac:picMkLst>
            <pc:docMk/>
            <pc:sldMk cId="0" sldId="259"/>
            <ac:picMk id="36" creationId="{9F771FB7-33C3-4369-89AF-A97A3D1A83CC}"/>
          </ac:picMkLst>
        </pc:picChg>
        <pc:picChg chg="add mod">
          <ac:chgData name="dldijyy@naver.com" userId="ab5ba88bc9b07fdd" providerId="LiveId" clId="{C73ABB48-64D5-45DA-ACD1-57D9E4B8C53F}" dt="2020-12-28T07:17:47.127" v="3648" actId="1076"/>
          <ac:picMkLst>
            <pc:docMk/>
            <pc:sldMk cId="0" sldId="259"/>
            <ac:picMk id="41" creationId="{5A993DEB-11AE-4583-871F-2ADD301BFCE1}"/>
          </ac:picMkLst>
        </pc:picChg>
        <pc:picChg chg="add mod">
          <ac:chgData name="dldijyy@naver.com" userId="ab5ba88bc9b07fdd" providerId="LiveId" clId="{C73ABB48-64D5-45DA-ACD1-57D9E4B8C53F}" dt="2020-12-28T07:18:11.700" v="3654" actId="1076"/>
          <ac:picMkLst>
            <pc:docMk/>
            <pc:sldMk cId="0" sldId="259"/>
            <ac:picMk id="43" creationId="{863C2C6A-83FD-4364-88DF-172D337CDD4C}"/>
          </ac:picMkLst>
        </pc:picChg>
        <pc:picChg chg="add mod">
          <ac:chgData name="dldijyy@naver.com" userId="ab5ba88bc9b07fdd" providerId="LiveId" clId="{C73ABB48-64D5-45DA-ACD1-57D9E4B8C53F}" dt="2020-12-28T07:18:40.701" v="3660" actId="1076"/>
          <ac:picMkLst>
            <pc:docMk/>
            <pc:sldMk cId="0" sldId="259"/>
            <ac:picMk id="45" creationId="{0CEDFD4C-C2BF-4222-8C91-8C0C04269F40}"/>
          </ac:picMkLst>
        </pc:picChg>
        <pc:picChg chg="add mod">
          <ac:chgData name="dldijyy@naver.com" userId="ab5ba88bc9b07fdd" providerId="LiveId" clId="{C73ABB48-64D5-45DA-ACD1-57D9E4B8C53F}" dt="2020-12-28T07:19:09.549" v="3668" actId="1076"/>
          <ac:picMkLst>
            <pc:docMk/>
            <pc:sldMk cId="0" sldId="259"/>
            <ac:picMk id="47" creationId="{1E1C3005-7D69-477D-AAD9-DA3E00F4BFEA}"/>
          </ac:picMkLst>
        </pc:picChg>
        <pc:picChg chg="add del mod">
          <ac:chgData name="dldijyy@naver.com" userId="ab5ba88bc9b07fdd" providerId="LiveId" clId="{C73ABB48-64D5-45DA-ACD1-57D9E4B8C53F}" dt="2020-12-28T07:19:26.693" v="3681" actId="478"/>
          <ac:picMkLst>
            <pc:docMk/>
            <pc:sldMk cId="0" sldId="259"/>
            <ac:picMk id="48" creationId="{785B06E6-E226-48DD-9736-B610A4B8515B}"/>
          </ac:picMkLst>
        </pc:picChg>
        <pc:picChg chg="add mod">
          <ac:chgData name="dldijyy@naver.com" userId="ab5ba88bc9b07fdd" providerId="LiveId" clId="{C73ABB48-64D5-45DA-ACD1-57D9E4B8C53F}" dt="2020-12-28T07:20:21.648" v="3717" actId="1076"/>
          <ac:picMkLst>
            <pc:docMk/>
            <pc:sldMk cId="0" sldId="259"/>
            <ac:picMk id="50" creationId="{221FEA24-1E85-4552-9691-E916FC8C6DDC}"/>
          </ac:picMkLst>
        </pc:picChg>
      </pc:sldChg>
      <pc:sldChg chg="addSp modSp mod">
        <pc:chgData name="dldijyy@naver.com" userId="ab5ba88bc9b07fdd" providerId="LiveId" clId="{C73ABB48-64D5-45DA-ACD1-57D9E4B8C53F}" dt="2020-12-26T19:57:54.749" v="3267" actId="2711"/>
        <pc:sldMkLst>
          <pc:docMk/>
          <pc:sldMk cId="0" sldId="260"/>
        </pc:sldMkLst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3" creationId="{085B5338-22BC-49F9-828E-31B2B1E60A49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4" creationId="{B6AC7A1F-850F-4B61-AF8F-2A0B1B718B5C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5" creationId="{1ACF59D6-3189-4F13-97FD-11A24BE5B865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6" creationId="{0BFFBF0C-D734-4AD3-8625-39FCE1A90507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7" creationId="{F2BA2FDC-2638-4EFF-BC8A-5BA0C7201FE8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8" creationId="{14933F24-0898-480E-A936-66A75ADD51E5}"/>
          </ac:spMkLst>
        </pc:spChg>
        <pc:spChg chg="add mod">
          <ac:chgData name="dldijyy@naver.com" userId="ab5ba88bc9b07fdd" providerId="LiveId" clId="{C73ABB48-64D5-45DA-ACD1-57D9E4B8C53F}" dt="2020-12-26T19:57:54.749" v="3267" actId="2711"/>
          <ac:spMkLst>
            <pc:docMk/>
            <pc:sldMk cId="0" sldId="260"/>
            <ac:spMk id="14" creationId="{0DA95262-7E65-43B3-AB08-46346E3120CB}"/>
          </ac:spMkLst>
        </pc:sp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9" creationId="{93106BEE-6A98-484F-8444-2DDE944D049D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0" creationId="{871E0A97-25B3-4EE0-A6E5-FFFAAAA3AC07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1" creationId="{80988184-8174-4E52-BA53-7678DC6C88EF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2" creationId="{1AD6BC27-5630-405D-8DFB-7258C615BFF7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3" creationId="{6ED80E49-7839-4B4C-827B-8DDED4E6E594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5" creationId="{656CFC70-4638-4CB7-B1A6-2D32D71598F6}"/>
          </ac:cxnSpMkLst>
        </pc:cxnChg>
        <pc:cxnChg chg="add mod">
          <ac:chgData name="dldijyy@naver.com" userId="ab5ba88bc9b07fdd" providerId="LiveId" clId="{C73ABB48-64D5-45DA-ACD1-57D9E4B8C53F}" dt="2020-12-26T14:09:49.382" v="1"/>
          <ac:cxnSpMkLst>
            <pc:docMk/>
            <pc:sldMk cId="0" sldId="260"/>
            <ac:cxnSpMk id="16" creationId="{F84F7F1D-67DF-4B5D-AE94-4F8927B55612}"/>
          </ac:cxnSpMkLst>
        </pc:cxnChg>
      </pc:sldChg>
      <pc:sldChg chg="addSp modSp mod">
        <pc:chgData name="dldijyy@naver.com" userId="ab5ba88bc9b07fdd" providerId="LiveId" clId="{C73ABB48-64D5-45DA-ACD1-57D9E4B8C53F}" dt="2020-12-26T19:58:07.649" v="3269" actId="255"/>
        <pc:sldMkLst>
          <pc:docMk/>
          <pc:sldMk cId="0" sldId="261"/>
        </pc:sldMkLst>
        <pc:spChg chg="mod">
          <ac:chgData name="dldijyy@naver.com" userId="ab5ba88bc9b07fdd" providerId="LiveId" clId="{C73ABB48-64D5-45DA-ACD1-57D9E4B8C53F}" dt="2020-12-26T14:10:01.220" v="2"/>
          <ac:spMkLst>
            <pc:docMk/>
            <pc:sldMk cId="0" sldId="261"/>
            <ac:spMk id="4" creationId="{32A23E3A-4D52-46D2-9C24-4347661B339B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5" creationId="{A7E58A7F-90F0-4D42-A70F-1FC5BE21940E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6" creationId="{878A6554-0999-4F49-94F7-F81D8F8B860E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7" creationId="{B0C11BA6-BC39-44CB-8F6B-106CB51026AE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8" creationId="{DC7EABAD-772B-4946-9F90-9CDCFB52BCE8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9" creationId="{CD2F286D-1917-468C-BB2D-BABDA2F7E38A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10" creationId="{1237B633-688E-40D6-A5A2-6E1D21B184E0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11" creationId="{2B500EE3-200E-4310-99C3-91DB35665525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15" creationId="{B938C1CA-61D4-4FFE-A851-466044C8A341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19" creationId="{CB493010-63F0-4242-BF35-5E2506EC120C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22" creationId="{7C4B231B-3D02-4B86-856A-EE920151C5BE}"/>
          </ac:spMkLst>
        </pc:spChg>
        <pc:spChg chg="mod">
          <ac:chgData name="dldijyy@naver.com" userId="ab5ba88bc9b07fdd" providerId="LiveId" clId="{C73ABB48-64D5-45DA-ACD1-57D9E4B8C53F}" dt="2020-12-26T14:10:01.220" v="2"/>
          <ac:spMkLst>
            <pc:docMk/>
            <pc:sldMk cId="0" sldId="261"/>
            <ac:spMk id="25" creationId="{1E0D7F04-84F1-4FA3-BC61-9BCE3F23A8D0}"/>
          </ac:spMkLst>
        </pc:spChg>
        <pc:spChg chg="mod">
          <ac:chgData name="dldijyy@naver.com" userId="ab5ba88bc9b07fdd" providerId="LiveId" clId="{C73ABB48-64D5-45DA-ACD1-57D9E4B8C53F}" dt="2020-12-26T19:58:07.649" v="3269" actId="255"/>
          <ac:spMkLst>
            <pc:docMk/>
            <pc:sldMk cId="0" sldId="261"/>
            <ac:spMk id="28" creationId="{BDE16BB9-25B7-4079-B612-4EEEFD887C6D}"/>
          </ac:spMkLst>
        </pc:spChg>
        <pc:grpChg chg="add mod">
          <ac:chgData name="dldijyy@naver.com" userId="ab5ba88bc9b07fdd" providerId="LiveId" clId="{C73ABB48-64D5-45DA-ACD1-57D9E4B8C53F}" dt="2020-12-26T14:10:03.248" v="3" actId="1076"/>
          <ac:grpSpMkLst>
            <pc:docMk/>
            <pc:sldMk cId="0" sldId="261"/>
            <ac:grpSpMk id="3" creationId="{21D0FEBE-234E-4ED9-90EF-29382FE43915}"/>
          </ac:grpSpMkLst>
        </pc:grpChg>
        <pc:grpChg chg="mod">
          <ac:chgData name="dldijyy@naver.com" userId="ab5ba88bc9b07fdd" providerId="LiveId" clId="{C73ABB48-64D5-45DA-ACD1-57D9E4B8C53F}" dt="2020-12-26T14:10:01.220" v="2"/>
          <ac:grpSpMkLst>
            <pc:docMk/>
            <pc:sldMk cId="0" sldId="261"/>
            <ac:grpSpMk id="13" creationId="{785E8025-2D61-495B-B7D8-8E31B019AB0F}"/>
          </ac:grpSpMkLst>
        </pc:grp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12" creationId="{781D34B8-EFEA-4641-BB30-781C6F0B21E8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14" creationId="{0F06607D-66BE-4528-BBEC-A335D78473AD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16" creationId="{4A3D667B-59E2-4DBE-9999-134C8DCF095F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17" creationId="{6571E10B-2B9C-4C8D-B357-56E46A60749E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18" creationId="{4849B85D-AEB3-47BE-B345-3B0630EBCAD1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0" creationId="{82A45BF6-013F-4A37-A751-6A05BEB5B8FC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1" creationId="{DB7B1680-B388-42BF-8978-430E8F896E3F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3" creationId="{52873251-14E9-410A-888E-4F6F96C2795A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4" creationId="{E22C6E1C-49AB-4CF5-BA79-0AA27DACDC26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6" creationId="{ED4136AF-1913-44F7-91DB-6D966A732126}"/>
          </ac:cxnSpMkLst>
        </pc:cxnChg>
        <pc:cxnChg chg="mod">
          <ac:chgData name="dldijyy@naver.com" userId="ab5ba88bc9b07fdd" providerId="LiveId" clId="{C73ABB48-64D5-45DA-ACD1-57D9E4B8C53F}" dt="2020-12-26T14:10:01.220" v="2"/>
          <ac:cxnSpMkLst>
            <pc:docMk/>
            <pc:sldMk cId="0" sldId="261"/>
            <ac:cxnSpMk id="27" creationId="{9D8B71CB-2FAA-48E9-A47B-5C98062D0597}"/>
          </ac:cxnSpMkLst>
        </pc:cxnChg>
      </pc:sldChg>
      <pc:sldChg chg="addSp modSp mod">
        <pc:chgData name="dldijyy@naver.com" userId="ab5ba88bc9b07fdd" providerId="LiveId" clId="{C73ABB48-64D5-45DA-ACD1-57D9E4B8C53F}" dt="2020-12-26T19:58:14.449" v="3270" actId="2711"/>
        <pc:sldMkLst>
          <pc:docMk/>
          <pc:sldMk cId="0" sldId="263"/>
        </pc:sldMkLst>
        <pc:graphicFrameChg chg="add mod modGraphic">
          <ac:chgData name="dldijyy@naver.com" userId="ab5ba88bc9b07fdd" providerId="LiveId" clId="{C73ABB48-64D5-45DA-ACD1-57D9E4B8C53F}" dt="2020-12-26T19:58:14.449" v="3270" actId="2711"/>
          <ac:graphicFrameMkLst>
            <pc:docMk/>
            <pc:sldMk cId="0" sldId="263"/>
            <ac:graphicFrameMk id="3" creationId="{2CA1350D-757A-4FFF-BAD9-A21285FE566C}"/>
          </ac:graphicFrameMkLst>
        </pc:graphicFrameChg>
      </pc:sldChg>
      <pc:sldChg chg="addSp delSp modSp mod">
        <pc:chgData name="dldijyy@naver.com" userId="ab5ba88bc9b07fdd" providerId="LiveId" clId="{C73ABB48-64D5-45DA-ACD1-57D9E4B8C53F}" dt="2020-12-26T20:02:02.466" v="3293" actId="1076"/>
        <pc:sldMkLst>
          <pc:docMk/>
          <pc:sldMk cId="0" sldId="264"/>
        </pc:sldMkLst>
        <pc:spChg chg="add mod">
          <ac:chgData name="dldijyy@naver.com" userId="ab5ba88bc9b07fdd" providerId="LiveId" clId="{C73ABB48-64D5-45DA-ACD1-57D9E4B8C53F}" dt="2020-12-26T20:01:18.905" v="3286" actId="1076"/>
          <ac:spMkLst>
            <pc:docMk/>
            <pc:sldMk cId="0" sldId="264"/>
            <ac:spMk id="3" creationId="{D6AAFFCC-512A-4DEA-ACE6-24E8A0E937B7}"/>
          </ac:spMkLst>
        </pc:spChg>
        <pc:spChg chg="add mod">
          <ac:chgData name="dldijyy@naver.com" userId="ab5ba88bc9b07fdd" providerId="LiveId" clId="{C73ABB48-64D5-45DA-ACD1-57D9E4B8C53F}" dt="2020-12-26T20:02:02.466" v="3293" actId="1076"/>
          <ac:spMkLst>
            <pc:docMk/>
            <pc:sldMk cId="0" sldId="264"/>
            <ac:spMk id="4" creationId="{58B7CD42-E18F-48F7-9317-FE36702DEFBD}"/>
          </ac:spMkLst>
        </pc:spChg>
        <pc:spChg chg="add del mod">
          <ac:chgData name="dldijyy@naver.com" userId="ab5ba88bc9b07fdd" providerId="LiveId" clId="{C73ABB48-64D5-45DA-ACD1-57D9E4B8C53F}" dt="2020-12-26T19:56:20.011" v="3161" actId="478"/>
          <ac:spMkLst>
            <pc:docMk/>
            <pc:sldMk cId="0" sldId="264"/>
            <ac:spMk id="5" creationId="{4798D877-B57B-4E2F-9251-F56CB6B96889}"/>
          </ac:spMkLst>
        </pc:spChg>
        <pc:picChg chg="add mod">
          <ac:chgData name="dldijyy@naver.com" userId="ab5ba88bc9b07fdd" providerId="LiveId" clId="{C73ABB48-64D5-45DA-ACD1-57D9E4B8C53F}" dt="2020-12-26T20:01:47.407" v="3292" actId="1076"/>
          <ac:picMkLst>
            <pc:docMk/>
            <pc:sldMk cId="0" sldId="264"/>
            <ac:picMk id="7" creationId="{5ED9FC9F-4E31-46BD-96C9-5A0F863E2F51}"/>
          </ac:picMkLst>
        </pc:picChg>
      </pc:sldChg>
      <pc:sldChg chg="addSp delSp modSp add mod ord">
        <pc:chgData name="dldijyy@naver.com" userId="ab5ba88bc9b07fdd" providerId="LiveId" clId="{C73ABB48-64D5-45DA-ACD1-57D9E4B8C53F}" dt="2020-12-28T07:13:07.337" v="3560" actId="1076"/>
        <pc:sldMkLst>
          <pc:docMk/>
          <pc:sldMk cId="86685462" sldId="267"/>
        </pc:sldMkLst>
        <pc:spChg chg="add mod ord">
          <ac:chgData name="dldijyy@naver.com" userId="ab5ba88bc9b07fdd" providerId="LiveId" clId="{C73ABB48-64D5-45DA-ACD1-57D9E4B8C53F}" dt="2020-12-28T07:13:07.337" v="3560" actId="1076"/>
          <ac:spMkLst>
            <pc:docMk/>
            <pc:sldMk cId="86685462" sldId="267"/>
            <ac:spMk id="6" creationId="{4397246B-47EC-41C7-9BFB-FE1D363D5F7C}"/>
          </ac:spMkLst>
        </pc:spChg>
        <pc:spChg chg="add mod">
          <ac:chgData name="dldijyy@naver.com" userId="ab5ba88bc9b07fdd" providerId="LiveId" clId="{C73ABB48-64D5-45DA-ACD1-57D9E4B8C53F}" dt="2020-12-28T07:10:34.013" v="3439" actId="1076"/>
          <ac:spMkLst>
            <pc:docMk/>
            <pc:sldMk cId="86685462" sldId="267"/>
            <ac:spMk id="10" creationId="{321D153F-E02D-4474-BF32-531FDE992E33}"/>
          </ac:spMkLst>
        </pc:spChg>
        <pc:spChg chg="add del mod">
          <ac:chgData name="dldijyy@naver.com" userId="ab5ba88bc9b07fdd" providerId="LiveId" clId="{C73ABB48-64D5-45DA-ACD1-57D9E4B8C53F}" dt="2020-12-28T07:10:07.800" v="3427" actId="478"/>
          <ac:spMkLst>
            <pc:docMk/>
            <pc:sldMk cId="86685462" sldId="267"/>
            <ac:spMk id="11" creationId="{74F61F43-64A3-4E8F-AA4F-562525D416F6}"/>
          </ac:spMkLst>
        </pc:spChg>
        <pc:spChg chg="add del mod">
          <ac:chgData name="dldijyy@naver.com" userId="ab5ba88bc9b07fdd" providerId="LiveId" clId="{C73ABB48-64D5-45DA-ACD1-57D9E4B8C53F}" dt="2020-12-28T07:10:08.767" v="3429" actId="478"/>
          <ac:spMkLst>
            <pc:docMk/>
            <pc:sldMk cId="86685462" sldId="267"/>
            <ac:spMk id="13" creationId="{94825408-2A39-43D0-A208-1AAB23C78C32}"/>
          </ac:spMkLst>
        </pc:spChg>
        <pc:spChg chg="add del mod">
          <ac:chgData name="dldijyy@naver.com" userId="ab5ba88bc9b07fdd" providerId="LiveId" clId="{C73ABB48-64D5-45DA-ACD1-57D9E4B8C53F}" dt="2020-12-28T07:10:36.653" v="3441" actId="478"/>
          <ac:spMkLst>
            <pc:docMk/>
            <pc:sldMk cId="86685462" sldId="267"/>
            <ac:spMk id="14" creationId="{0BE012BA-F83A-4266-8250-D21C5EE81BF3}"/>
          </ac:spMkLst>
        </pc:spChg>
        <pc:spChg chg="add del mod">
          <ac:chgData name="dldijyy@naver.com" userId="ab5ba88bc9b07fdd" providerId="LiveId" clId="{C73ABB48-64D5-45DA-ACD1-57D9E4B8C53F}" dt="2020-12-28T07:12:29.905" v="3551" actId="478"/>
          <ac:spMkLst>
            <pc:docMk/>
            <pc:sldMk cId="86685462" sldId="267"/>
            <ac:spMk id="24" creationId="{E96BE9D7-900E-4D27-B0E7-74D5E3B7BE66}"/>
          </ac:spMkLst>
        </pc:spChg>
        <pc:spChg chg="add del mod">
          <ac:chgData name="dldijyy@naver.com" userId="ab5ba88bc9b07fdd" providerId="LiveId" clId="{C73ABB48-64D5-45DA-ACD1-57D9E4B8C53F}" dt="2020-12-26T20:39:16.015" v="3305" actId="478"/>
          <ac:spMkLst>
            <pc:docMk/>
            <pc:sldMk cId="86685462" sldId="267"/>
            <ac:spMk id="25" creationId="{79F9104F-3805-43D7-A502-E5755E14C586}"/>
          </ac:spMkLst>
        </pc:spChg>
        <pc:spChg chg="add del mod">
          <ac:chgData name="dldijyy@naver.com" userId="ab5ba88bc9b07fdd" providerId="LiveId" clId="{C73ABB48-64D5-45DA-ACD1-57D9E4B8C53F}" dt="2020-12-28T07:09:34.456" v="3391" actId="478"/>
          <ac:spMkLst>
            <pc:docMk/>
            <pc:sldMk cId="86685462" sldId="267"/>
            <ac:spMk id="26" creationId="{ABDB0173-DF2C-4952-9532-7BDB7F6A8699}"/>
          </ac:spMkLst>
        </pc:spChg>
        <pc:grpChg chg="del">
          <ac:chgData name="dldijyy@naver.com" userId="ab5ba88bc9b07fdd" providerId="LiveId" clId="{C73ABB48-64D5-45DA-ACD1-57D9E4B8C53F}" dt="2020-12-26T14:12:18.322" v="179" actId="478"/>
          <ac:grpSpMkLst>
            <pc:docMk/>
            <pc:sldMk cId="86685462" sldId="267"/>
            <ac:grpSpMk id="3" creationId="{F30FB3B7-2D35-4CF2-90EC-C2465540F3DC}"/>
          </ac:grpSpMkLst>
        </pc:grpChg>
        <pc:picChg chg="add mod">
          <ac:chgData name="dldijyy@naver.com" userId="ab5ba88bc9b07fdd" providerId="LiveId" clId="{C73ABB48-64D5-45DA-ACD1-57D9E4B8C53F}" dt="2020-12-28T07:12:32.319" v="3552" actId="1076"/>
          <ac:picMkLst>
            <pc:docMk/>
            <pc:sldMk cId="86685462" sldId="267"/>
            <ac:picMk id="5" creationId="{1FE11FCC-6653-443A-B112-A6124A464F44}"/>
          </ac:picMkLst>
        </pc:picChg>
        <pc:picChg chg="add del mod">
          <ac:chgData name="dldijyy@naver.com" userId="ab5ba88bc9b07fdd" providerId="LiveId" clId="{C73ABB48-64D5-45DA-ACD1-57D9E4B8C53F}" dt="2020-12-28T07:10:07.339" v="3426" actId="478"/>
          <ac:picMkLst>
            <pc:docMk/>
            <pc:sldMk cId="86685462" sldId="267"/>
            <ac:picMk id="12" creationId="{E5EF50CB-FEC6-489C-8624-1E32E2867522}"/>
          </ac:picMkLst>
        </pc:picChg>
      </pc:sldChg>
      <pc:sldChg chg="addSp delSp modSp add mod">
        <pc:chgData name="dldijyy@naver.com" userId="ab5ba88bc9b07fdd" providerId="LiveId" clId="{C73ABB48-64D5-45DA-ACD1-57D9E4B8C53F}" dt="2020-12-28T07:13:18.448" v="3562" actId="1076"/>
        <pc:sldMkLst>
          <pc:docMk/>
          <pc:sldMk cId="2458069697" sldId="268"/>
        </pc:sldMkLst>
        <pc:spChg chg="add del mod">
          <ac:chgData name="dldijyy@naver.com" userId="ab5ba88bc9b07fdd" providerId="LiveId" clId="{C73ABB48-64D5-45DA-ACD1-57D9E4B8C53F}" dt="2020-12-28T07:12:36.104" v="3554" actId="478"/>
          <ac:spMkLst>
            <pc:docMk/>
            <pc:sldMk cId="2458069697" sldId="268"/>
            <ac:spMk id="9" creationId="{AA9E7BAD-80AE-4C59-AE9B-FF85C19501EF}"/>
          </ac:spMkLst>
        </pc:spChg>
        <pc:spChg chg="add mod">
          <ac:chgData name="dldijyy@naver.com" userId="ab5ba88bc9b07fdd" providerId="LiveId" clId="{C73ABB48-64D5-45DA-ACD1-57D9E4B8C53F}" dt="2020-12-28T07:13:18.448" v="3562" actId="1076"/>
          <ac:spMkLst>
            <pc:docMk/>
            <pc:sldMk cId="2458069697" sldId="268"/>
            <ac:spMk id="10" creationId="{513E9C61-5BBC-46C8-AB53-05ABC61F5A00}"/>
          </ac:spMkLst>
        </pc:spChg>
        <pc:spChg chg="del mod">
          <ac:chgData name="dldijyy@naver.com" userId="ab5ba88bc9b07fdd" providerId="LiveId" clId="{C73ABB48-64D5-45DA-ACD1-57D9E4B8C53F}" dt="2020-12-28T07:11:20.604" v="3485" actId="478"/>
          <ac:spMkLst>
            <pc:docMk/>
            <pc:sldMk cId="2458069697" sldId="268"/>
            <ac:spMk id="24" creationId="{E96BE9D7-900E-4D27-B0E7-74D5E3B7BE66}"/>
          </ac:spMkLst>
        </pc:spChg>
        <pc:spChg chg="del">
          <ac:chgData name="dldijyy@naver.com" userId="ab5ba88bc9b07fdd" providerId="LiveId" clId="{C73ABB48-64D5-45DA-ACD1-57D9E4B8C53F}" dt="2020-12-26T20:39:06.769" v="3296" actId="478"/>
          <ac:spMkLst>
            <pc:docMk/>
            <pc:sldMk cId="2458069697" sldId="268"/>
            <ac:spMk id="25" creationId="{79F9104F-3805-43D7-A502-E5755E14C586}"/>
          </ac:spMkLst>
        </pc:spChg>
        <pc:spChg chg="del mod">
          <ac:chgData name="dldijyy@naver.com" userId="ab5ba88bc9b07fdd" providerId="LiveId" clId="{C73ABB48-64D5-45DA-ACD1-57D9E4B8C53F}" dt="2020-12-28T07:11:20.245" v="3484" actId="478"/>
          <ac:spMkLst>
            <pc:docMk/>
            <pc:sldMk cId="2458069697" sldId="268"/>
            <ac:spMk id="26" creationId="{ABDB0173-DF2C-4952-9532-7BDB7F6A8699}"/>
          </ac:spMkLst>
        </pc:spChg>
        <pc:picChg chg="add mod">
          <ac:chgData name="dldijyy@naver.com" userId="ab5ba88bc9b07fdd" providerId="LiveId" clId="{C73ABB48-64D5-45DA-ACD1-57D9E4B8C53F}" dt="2020-12-28T07:11:53.284" v="3542" actId="1076"/>
          <ac:picMkLst>
            <pc:docMk/>
            <pc:sldMk cId="2458069697" sldId="268"/>
            <ac:picMk id="5" creationId="{89766A6F-FAAD-4872-BDF8-ADB5C03E0B43}"/>
          </ac:picMkLst>
        </pc:picChg>
        <pc:picChg chg="add del mod">
          <ac:chgData name="dldijyy@naver.com" userId="ab5ba88bc9b07fdd" providerId="LiveId" clId="{C73ABB48-64D5-45DA-ACD1-57D9E4B8C53F}" dt="2020-12-28T07:11:42.275" v="3536" actId="478"/>
          <ac:picMkLst>
            <pc:docMk/>
            <pc:sldMk cId="2458069697" sldId="268"/>
            <ac:picMk id="11" creationId="{F9958B56-7739-4940-8667-D131FF87964A}"/>
          </ac:picMkLst>
        </pc:picChg>
        <pc:picChg chg="add del mod">
          <ac:chgData name="dldijyy@naver.com" userId="ab5ba88bc9b07fdd" providerId="LiveId" clId="{C73ABB48-64D5-45DA-ACD1-57D9E4B8C53F}" dt="2020-12-28T07:11:42.590" v="3537" actId="478"/>
          <ac:picMkLst>
            <pc:docMk/>
            <pc:sldMk cId="2458069697" sldId="268"/>
            <ac:picMk id="12" creationId="{CE917CEF-9082-49CE-AEA2-EF6C8106780D}"/>
          </ac:picMkLst>
        </pc:picChg>
        <pc:picChg chg="add mod">
          <ac:chgData name="dldijyy@naver.com" userId="ab5ba88bc9b07fdd" providerId="LiveId" clId="{C73ABB48-64D5-45DA-ACD1-57D9E4B8C53F}" dt="2020-12-28T07:12:14.448" v="3549" actId="1076"/>
          <ac:picMkLst>
            <pc:docMk/>
            <pc:sldMk cId="2458069697" sldId="268"/>
            <ac:picMk id="13" creationId="{88847388-FC6A-4B71-AB3A-61237C1C9622}"/>
          </ac:picMkLst>
        </pc:picChg>
        <pc:picChg chg="add del mod">
          <ac:chgData name="dldijyy@naver.com" userId="ab5ba88bc9b07fdd" providerId="LiveId" clId="{C73ABB48-64D5-45DA-ACD1-57D9E4B8C53F}" dt="2020-12-28T07:12:15.618" v="3550" actId="478"/>
          <ac:picMkLst>
            <pc:docMk/>
            <pc:sldMk cId="2458069697" sldId="268"/>
            <ac:picMk id="14" creationId="{A9E4F700-C35F-4058-95B0-19E4173989D9}"/>
          </ac:picMkLst>
        </pc:picChg>
      </pc:sldChg>
      <pc:sldChg chg="addSp modSp mod">
        <pc:chgData name="dldijyy@naver.com" userId="ab5ba88bc9b07fdd" providerId="LiveId" clId="{C73ABB48-64D5-45DA-ACD1-57D9E4B8C53F}" dt="2020-12-28T07:13:51.196" v="3582" actId="1076"/>
        <pc:sldMkLst>
          <pc:docMk/>
          <pc:sldMk cId="1469592663" sldId="269"/>
        </pc:sldMkLst>
        <pc:spChg chg="add mod">
          <ac:chgData name="dldijyy@naver.com" userId="ab5ba88bc9b07fdd" providerId="LiveId" clId="{C73ABB48-64D5-45DA-ACD1-57D9E4B8C53F}" dt="2020-12-28T07:13:40.693" v="3578" actId="1076"/>
          <ac:spMkLst>
            <pc:docMk/>
            <pc:sldMk cId="1469592663" sldId="269"/>
            <ac:spMk id="9" creationId="{6A45D188-A2BA-492F-A13C-93ED96985271}"/>
          </ac:spMkLst>
        </pc:spChg>
        <pc:spChg chg="mod">
          <ac:chgData name="dldijyy@naver.com" userId="ab5ba88bc9b07fdd" providerId="LiveId" clId="{C73ABB48-64D5-45DA-ACD1-57D9E4B8C53F}" dt="2020-12-28T07:13:42.825" v="3579" actId="6549"/>
          <ac:spMkLst>
            <pc:docMk/>
            <pc:sldMk cId="1469592663" sldId="269"/>
            <ac:spMk id="26" creationId="{ABDB0173-DF2C-4952-9532-7BDB7F6A8699}"/>
          </ac:spMkLst>
        </pc:spChg>
        <pc:picChg chg="add mod">
          <ac:chgData name="dldijyy@naver.com" userId="ab5ba88bc9b07fdd" providerId="LiveId" clId="{C73ABB48-64D5-45DA-ACD1-57D9E4B8C53F}" dt="2020-12-28T07:13:51.196" v="3582" actId="1076"/>
          <ac:picMkLst>
            <pc:docMk/>
            <pc:sldMk cId="1469592663" sldId="269"/>
            <ac:picMk id="6" creationId="{EEED4555-D312-40CE-85BF-009F06BBB710}"/>
          </ac:picMkLst>
        </pc:picChg>
      </pc:sldChg>
      <pc:sldChg chg="addSp delSp modSp add mod">
        <pc:chgData name="dldijyy@naver.com" userId="ab5ba88bc9b07fdd" providerId="LiveId" clId="{C73ABB48-64D5-45DA-ACD1-57D9E4B8C53F}" dt="2020-12-28T07:13:12.261" v="3561" actId="1076"/>
        <pc:sldMkLst>
          <pc:docMk/>
          <pc:sldMk cId="2315157547" sldId="270"/>
        </pc:sldMkLst>
        <pc:spChg chg="mod">
          <ac:chgData name="dldijyy@naver.com" userId="ab5ba88bc9b07fdd" providerId="LiveId" clId="{C73ABB48-64D5-45DA-ACD1-57D9E4B8C53F}" dt="2020-12-28T07:13:12.261" v="3561" actId="1076"/>
          <ac:spMkLst>
            <pc:docMk/>
            <pc:sldMk cId="2315157547" sldId="270"/>
            <ac:spMk id="10" creationId="{321D153F-E02D-4474-BF32-531FDE992E33}"/>
          </ac:spMkLst>
        </pc:spChg>
        <pc:spChg chg="del">
          <ac:chgData name="dldijyy@naver.com" userId="ab5ba88bc9b07fdd" providerId="LiveId" clId="{C73ABB48-64D5-45DA-ACD1-57D9E4B8C53F}" dt="2020-12-28T07:12:34.491" v="3553" actId="478"/>
          <ac:spMkLst>
            <pc:docMk/>
            <pc:sldMk cId="2315157547" sldId="270"/>
            <ac:spMk id="24" creationId="{E96BE9D7-900E-4D27-B0E7-74D5E3B7BE66}"/>
          </ac:spMkLst>
        </pc:spChg>
        <pc:picChg chg="del">
          <ac:chgData name="dldijyy@naver.com" userId="ab5ba88bc9b07fdd" providerId="LiveId" clId="{C73ABB48-64D5-45DA-ACD1-57D9E4B8C53F}" dt="2020-12-28T07:10:50.278" v="3474" actId="478"/>
          <ac:picMkLst>
            <pc:docMk/>
            <pc:sldMk cId="2315157547" sldId="270"/>
            <ac:picMk id="5" creationId="{1FE11FCC-6653-443A-B112-A6124A464F44}"/>
          </ac:picMkLst>
        </pc:picChg>
        <pc:picChg chg="add mod">
          <ac:chgData name="dldijyy@naver.com" userId="ab5ba88bc9b07fdd" providerId="LiveId" clId="{C73ABB48-64D5-45DA-ACD1-57D9E4B8C53F}" dt="2020-12-28T07:11:00.613" v="3477" actId="1076"/>
          <ac:picMkLst>
            <pc:docMk/>
            <pc:sldMk cId="2315157547" sldId="270"/>
            <ac:picMk id="6" creationId="{EF0C8555-6D19-403A-85FE-7F876AEDE71F}"/>
          </ac:picMkLst>
        </pc:picChg>
        <pc:picChg chg="add mod">
          <ac:chgData name="dldijyy@naver.com" userId="ab5ba88bc9b07fdd" providerId="LiveId" clId="{C73ABB48-64D5-45DA-ACD1-57D9E4B8C53F}" dt="2020-12-28T07:11:14.746" v="3483" actId="14100"/>
          <ac:picMkLst>
            <pc:docMk/>
            <pc:sldMk cId="2315157547" sldId="270"/>
            <ac:picMk id="11" creationId="{D6DC89F9-B755-4E2E-88F1-86ECA412D2A4}"/>
          </ac:picMkLst>
        </pc:picChg>
      </pc:sldChg>
    </pc:docChg>
  </pc:docChgLst>
  <pc:docChgLst>
    <pc:chgData name="dldijyy@naver.com" userId="ab5ba88bc9b07fdd" providerId="LiveId" clId="{03883AA6-3E8A-4987-9640-358EBD771EB9}"/>
    <pc:docChg chg="undo custSel addSld delSld modSld sldOrd">
      <pc:chgData name="dldijyy@naver.com" userId="ab5ba88bc9b07fdd" providerId="LiveId" clId="{03883AA6-3E8A-4987-9640-358EBD771EB9}" dt="2020-12-28T14:45:19.974" v="961" actId="2084"/>
      <pc:docMkLst>
        <pc:docMk/>
      </pc:docMkLst>
      <pc:sldChg chg="delSp modSp mod">
        <pc:chgData name="dldijyy@naver.com" userId="ab5ba88bc9b07fdd" providerId="LiveId" clId="{03883AA6-3E8A-4987-9640-358EBD771EB9}" dt="2020-12-28T12:09:21.497" v="498" actId="478"/>
        <pc:sldMkLst>
          <pc:docMk/>
          <pc:sldMk cId="0" sldId="256"/>
        </pc:sldMkLst>
        <pc:spChg chg="del mod">
          <ac:chgData name="dldijyy@naver.com" userId="ab5ba88bc9b07fdd" providerId="LiveId" clId="{03883AA6-3E8A-4987-9640-358EBD771EB9}" dt="2020-12-28T12:09:21.497" v="498" actId="478"/>
          <ac:spMkLst>
            <pc:docMk/>
            <pc:sldMk cId="0" sldId="256"/>
            <ac:spMk id="4" creationId="{7D6F329A-4B58-4505-88D3-C985DE0656A7}"/>
          </ac:spMkLst>
        </pc:spChg>
      </pc:sldChg>
      <pc:sldChg chg="modSp mod">
        <pc:chgData name="dldijyy@naver.com" userId="ab5ba88bc9b07fdd" providerId="LiveId" clId="{03883AA6-3E8A-4987-9640-358EBD771EB9}" dt="2020-12-28T07:22:17.463" v="0" actId="2711"/>
        <pc:sldMkLst>
          <pc:docMk/>
          <pc:sldMk cId="0" sldId="258"/>
        </pc:sldMkLst>
        <pc:spChg chg="mod">
          <ac:chgData name="dldijyy@naver.com" userId="ab5ba88bc9b07fdd" providerId="LiveId" clId="{03883AA6-3E8A-4987-9640-358EBD771EB9}" dt="2020-12-28T07:22:17.463" v="0" actId="2711"/>
          <ac:spMkLst>
            <pc:docMk/>
            <pc:sldMk cId="0" sldId="258"/>
            <ac:spMk id="8" creationId="{75332023-A744-40AA-B1C7-6E4F2028D7C5}"/>
          </ac:spMkLst>
        </pc:spChg>
        <pc:spChg chg="mod">
          <ac:chgData name="dldijyy@naver.com" userId="ab5ba88bc9b07fdd" providerId="LiveId" clId="{03883AA6-3E8A-4987-9640-358EBD771EB9}" dt="2020-12-28T07:22:17.463" v="0" actId="2711"/>
          <ac:spMkLst>
            <pc:docMk/>
            <pc:sldMk cId="0" sldId="258"/>
            <ac:spMk id="9" creationId="{20E8C7B5-41BC-48F0-97E0-7EBA4357CF96}"/>
          </ac:spMkLst>
        </pc:spChg>
        <pc:spChg chg="mod">
          <ac:chgData name="dldijyy@naver.com" userId="ab5ba88bc9b07fdd" providerId="LiveId" clId="{03883AA6-3E8A-4987-9640-358EBD771EB9}" dt="2020-12-28T07:22:17.463" v="0" actId="2711"/>
          <ac:spMkLst>
            <pc:docMk/>
            <pc:sldMk cId="0" sldId="258"/>
            <ac:spMk id="14" creationId="{ED9213C9-9752-4B2D-BFAA-951F689F3F5D}"/>
          </ac:spMkLst>
        </pc:spChg>
      </pc:sldChg>
      <pc:sldChg chg="addSp modSp mod">
        <pc:chgData name="dldijyy@naver.com" userId="ab5ba88bc9b07fdd" providerId="LiveId" clId="{03883AA6-3E8A-4987-9640-358EBD771EB9}" dt="2020-12-28T09:40:24.594" v="222"/>
        <pc:sldMkLst>
          <pc:docMk/>
          <pc:sldMk cId="0" sldId="259"/>
        </pc:sldMkLst>
        <pc:spChg chg="mod">
          <ac:chgData name="dldijyy@naver.com" userId="ab5ba88bc9b07fdd" providerId="LiveId" clId="{03883AA6-3E8A-4987-9640-358EBD771EB9}" dt="2020-12-28T07:22:43.422" v="5" actId="113"/>
          <ac:spMkLst>
            <pc:docMk/>
            <pc:sldMk cId="0" sldId="259"/>
            <ac:spMk id="5" creationId="{19B989DF-7D70-4CEF-9D42-AEBFE4E76815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6" creationId="{5747A058-D39D-4829-B1E2-1BBC18C4BDBE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7" creationId="{2293E9AF-FCAC-4BE7-9E3C-AD4682A7E36D}"/>
          </ac:spMkLst>
        </pc:spChg>
        <pc:spChg chg="mod">
          <ac:chgData name="dldijyy@naver.com" userId="ab5ba88bc9b07fdd" providerId="LiveId" clId="{03883AA6-3E8A-4987-9640-358EBD771EB9}" dt="2020-12-28T09:14:52.538" v="163" actId="1582"/>
          <ac:spMkLst>
            <pc:docMk/>
            <pc:sldMk cId="0" sldId="259"/>
            <ac:spMk id="8" creationId="{B5982938-B0E7-426C-8678-1E186D75A030}"/>
          </ac:spMkLst>
        </pc:spChg>
        <pc:spChg chg="mod">
          <ac:chgData name="dldijyy@naver.com" userId="ab5ba88bc9b07fdd" providerId="LiveId" clId="{03883AA6-3E8A-4987-9640-358EBD771EB9}" dt="2020-12-28T09:14:59.875" v="164" actId="1582"/>
          <ac:spMkLst>
            <pc:docMk/>
            <pc:sldMk cId="0" sldId="259"/>
            <ac:spMk id="9" creationId="{190EECBF-C80A-43A6-99C0-0D5929EA81B2}"/>
          </ac:spMkLst>
        </pc:spChg>
        <pc:spChg chg="mod">
          <ac:chgData name="dldijyy@naver.com" userId="ab5ba88bc9b07fdd" providerId="LiveId" clId="{03883AA6-3E8A-4987-9640-358EBD771EB9}" dt="2020-12-28T09:15:30.272" v="169" actId="1582"/>
          <ac:spMkLst>
            <pc:docMk/>
            <pc:sldMk cId="0" sldId="259"/>
            <ac:spMk id="10" creationId="{71DCCDEE-B612-42CB-B6EE-BD4809D7C5B6}"/>
          </ac:spMkLst>
        </pc:spChg>
        <pc:spChg chg="mod">
          <ac:chgData name="dldijyy@naver.com" userId="ab5ba88bc9b07fdd" providerId="LiveId" clId="{03883AA6-3E8A-4987-9640-358EBD771EB9}" dt="2020-12-28T09:18:55.085" v="174" actId="1582"/>
          <ac:spMkLst>
            <pc:docMk/>
            <pc:sldMk cId="0" sldId="259"/>
            <ac:spMk id="11" creationId="{D1D19F96-9A5F-4D34-A892-B3A3C9AE4FAC}"/>
          </ac:spMkLst>
        </pc:spChg>
        <pc:spChg chg="mod">
          <ac:chgData name="dldijyy@naver.com" userId="ab5ba88bc9b07fdd" providerId="LiveId" clId="{03883AA6-3E8A-4987-9640-358EBD771EB9}" dt="2020-12-28T09:15:14.119" v="167" actId="1582"/>
          <ac:spMkLst>
            <pc:docMk/>
            <pc:sldMk cId="0" sldId="259"/>
            <ac:spMk id="12" creationId="{94DD6827-AF14-48CA-AE91-C6ADD5794378}"/>
          </ac:spMkLst>
        </pc:spChg>
        <pc:spChg chg="mod">
          <ac:chgData name="dldijyy@naver.com" userId="ab5ba88bc9b07fdd" providerId="LiveId" clId="{03883AA6-3E8A-4987-9640-358EBD771EB9}" dt="2020-12-28T09:19:09.564" v="175" actId="208"/>
          <ac:spMkLst>
            <pc:docMk/>
            <pc:sldMk cId="0" sldId="259"/>
            <ac:spMk id="13" creationId="{8BFA791C-AE93-4146-AAF5-F9C371059DA5}"/>
          </ac:spMkLst>
        </pc:spChg>
        <pc:spChg chg="mod">
          <ac:chgData name="dldijyy@naver.com" userId="ab5ba88bc9b07fdd" providerId="LiveId" clId="{03883AA6-3E8A-4987-9640-358EBD771EB9}" dt="2020-12-28T09:14:31.253" v="160" actId="1582"/>
          <ac:spMkLst>
            <pc:docMk/>
            <pc:sldMk cId="0" sldId="259"/>
            <ac:spMk id="14" creationId="{7CA2509E-DA47-4ABC-9838-AD3916D6D8BD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15" creationId="{AD54A9C7-2395-4F74-819F-DACE4FA4E265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16" creationId="{C7217DC2-4F7C-4D6F-81C8-9ED0F534EED1}"/>
          </ac:spMkLst>
        </pc:spChg>
        <pc:spChg chg="mod">
          <ac:chgData name="dldijyy@naver.com" userId="ab5ba88bc9b07fdd" providerId="LiveId" clId="{03883AA6-3E8A-4987-9640-358EBD771EB9}" dt="2020-12-28T09:19:09.564" v="175" actId="208"/>
          <ac:spMkLst>
            <pc:docMk/>
            <pc:sldMk cId="0" sldId="259"/>
            <ac:spMk id="17" creationId="{004F7DF9-5686-4969-B1D1-0C33E3BFB413}"/>
          </ac:spMkLst>
        </pc:spChg>
        <pc:spChg chg="mod">
          <ac:chgData name="dldijyy@naver.com" userId="ab5ba88bc9b07fdd" providerId="LiveId" clId="{03883AA6-3E8A-4987-9640-358EBD771EB9}" dt="2020-12-28T09:14:31.253" v="160" actId="1582"/>
          <ac:spMkLst>
            <pc:docMk/>
            <pc:sldMk cId="0" sldId="259"/>
            <ac:spMk id="18" creationId="{69287962-34AF-4CA9-9DBA-AD21B2C77F75}"/>
          </ac:spMkLst>
        </pc:spChg>
        <pc:spChg chg="mod">
          <ac:chgData name="dldijyy@naver.com" userId="ab5ba88bc9b07fdd" providerId="LiveId" clId="{03883AA6-3E8A-4987-9640-358EBD771EB9}" dt="2020-12-28T09:14:59.875" v="164" actId="1582"/>
          <ac:spMkLst>
            <pc:docMk/>
            <pc:sldMk cId="0" sldId="259"/>
            <ac:spMk id="19" creationId="{347A85E4-15AB-4477-B52A-7C1D4342278D}"/>
          </ac:spMkLst>
        </pc:spChg>
        <pc:spChg chg="mod">
          <ac:chgData name="dldijyy@naver.com" userId="ab5ba88bc9b07fdd" providerId="LiveId" clId="{03883AA6-3E8A-4987-9640-358EBD771EB9}" dt="2020-12-28T09:40:24.594" v="222"/>
          <ac:spMkLst>
            <pc:docMk/>
            <pc:sldMk cId="0" sldId="259"/>
            <ac:spMk id="20" creationId="{4C184E70-BD0B-4BE2-9F41-2CDD8FCC5E25}"/>
          </ac:spMkLst>
        </pc:spChg>
        <pc:spChg chg="mod">
          <ac:chgData name="dldijyy@naver.com" userId="ab5ba88bc9b07fdd" providerId="LiveId" clId="{03883AA6-3E8A-4987-9640-358EBD771EB9}" dt="2020-12-28T09:15:14.119" v="167" actId="1582"/>
          <ac:spMkLst>
            <pc:docMk/>
            <pc:sldMk cId="0" sldId="259"/>
            <ac:spMk id="21" creationId="{7518B070-C604-4DA9-8A1B-DD5E0CB83B7F}"/>
          </ac:spMkLst>
        </pc:spChg>
        <pc:spChg chg="mod">
          <ac:chgData name="dldijyy@naver.com" userId="ab5ba88bc9b07fdd" providerId="LiveId" clId="{03883AA6-3E8A-4987-9640-358EBD771EB9}" dt="2020-12-28T09:15:30.272" v="169" actId="1582"/>
          <ac:spMkLst>
            <pc:docMk/>
            <pc:sldMk cId="0" sldId="259"/>
            <ac:spMk id="22" creationId="{F7FB2689-2DD8-404B-8621-F1918FE484E5}"/>
          </ac:spMkLst>
        </pc:spChg>
        <pc:spChg chg="mod">
          <ac:chgData name="dldijyy@naver.com" userId="ab5ba88bc9b07fdd" providerId="LiveId" clId="{03883AA6-3E8A-4987-9640-358EBD771EB9}" dt="2020-12-28T09:18:55.085" v="174" actId="1582"/>
          <ac:spMkLst>
            <pc:docMk/>
            <pc:sldMk cId="0" sldId="259"/>
            <ac:spMk id="23" creationId="{6135363C-3200-4549-97A6-60AC211D7649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24" creationId="{E71608ED-C1D9-4919-BFFF-BE97EB7FA609}"/>
          </ac:spMkLst>
        </pc:spChg>
        <pc:spChg chg="mod">
          <ac:chgData name="dldijyy@naver.com" userId="ab5ba88bc9b07fdd" providerId="LiveId" clId="{03883AA6-3E8A-4987-9640-358EBD771EB9}" dt="2020-12-28T09:14:03.014" v="157" actId="1582"/>
          <ac:spMkLst>
            <pc:docMk/>
            <pc:sldMk cId="0" sldId="259"/>
            <ac:spMk id="25" creationId="{B5DBD9F6-CE8A-45A0-9E89-1F4E53D41DDC}"/>
          </ac:spMkLst>
        </pc:spChg>
        <pc:grpChg chg="add mod">
          <ac:chgData name="dldijyy@naver.com" userId="ab5ba88bc9b07fdd" providerId="LiveId" clId="{03883AA6-3E8A-4987-9640-358EBD771EB9}" dt="2020-12-28T07:54:50.185" v="80" actId="1076"/>
          <ac:grpSpMkLst>
            <pc:docMk/>
            <pc:sldMk cId="0" sldId="259"/>
            <ac:grpSpMk id="26" creationId="{0E1387E3-8121-4D18-A0F6-4C425436C085}"/>
          </ac:grpSpMkLst>
        </pc:grpChg>
        <pc:grpChg chg="mod">
          <ac:chgData name="dldijyy@naver.com" userId="ab5ba88bc9b07fdd" providerId="LiveId" clId="{03883AA6-3E8A-4987-9640-358EBD771EB9}" dt="2020-12-28T07:48:43.190" v="20" actId="164"/>
          <ac:grpSpMkLst>
            <pc:docMk/>
            <pc:sldMk cId="0" sldId="259"/>
            <ac:grpSpMk id="37" creationId="{D11972CF-53C0-46B2-897E-38EF98AF6431}"/>
          </ac:grpSpMkLst>
        </pc:grpChg>
        <pc:grpChg chg="mod">
          <ac:chgData name="dldijyy@naver.com" userId="ab5ba88bc9b07fdd" providerId="LiveId" clId="{03883AA6-3E8A-4987-9640-358EBD771EB9}" dt="2020-12-28T09:18:08.676" v="172" actId="1076"/>
          <ac:grpSpMkLst>
            <pc:docMk/>
            <pc:sldMk cId="0" sldId="259"/>
            <ac:grpSpMk id="38" creationId="{8DF239D8-E704-44E8-9129-DAB7FB07008F}"/>
          </ac:grpSpMkLst>
        </pc:grpChg>
        <pc:picChg chg="mod">
          <ac:chgData name="dldijyy@naver.com" userId="ab5ba88bc9b07fdd" providerId="LiveId" clId="{03883AA6-3E8A-4987-9640-358EBD771EB9}" dt="2020-12-28T09:14:03.014" v="157" actId="1582"/>
          <ac:picMkLst>
            <pc:docMk/>
            <pc:sldMk cId="0" sldId="259"/>
            <ac:picMk id="27" creationId="{5F59090F-6D94-429C-97E7-1B57A83D8711}"/>
          </ac:picMkLst>
        </pc:picChg>
        <pc:picChg chg="mod">
          <ac:chgData name="dldijyy@naver.com" userId="ab5ba88bc9b07fdd" providerId="LiveId" clId="{03883AA6-3E8A-4987-9640-358EBD771EB9}" dt="2020-12-28T09:14:03.014" v="157" actId="1582"/>
          <ac:picMkLst>
            <pc:docMk/>
            <pc:sldMk cId="0" sldId="259"/>
            <ac:picMk id="29" creationId="{2133B320-BCCA-427C-B653-ED8E5E64B832}"/>
          </ac:picMkLst>
        </pc:picChg>
        <pc:picChg chg="mod">
          <ac:chgData name="dldijyy@naver.com" userId="ab5ba88bc9b07fdd" providerId="LiveId" clId="{03883AA6-3E8A-4987-9640-358EBD771EB9}" dt="2020-12-28T09:19:09.564" v="175" actId="208"/>
          <ac:picMkLst>
            <pc:docMk/>
            <pc:sldMk cId="0" sldId="259"/>
            <ac:picMk id="31" creationId="{CB0D4890-2B8C-469F-8D5C-F36D3E367E4A}"/>
          </ac:picMkLst>
        </pc:picChg>
        <pc:picChg chg="mod">
          <ac:chgData name="dldijyy@naver.com" userId="ab5ba88bc9b07fdd" providerId="LiveId" clId="{03883AA6-3E8A-4987-9640-358EBD771EB9}" dt="2020-12-28T09:14:31.253" v="160" actId="1582"/>
          <ac:picMkLst>
            <pc:docMk/>
            <pc:sldMk cId="0" sldId="259"/>
            <ac:picMk id="33" creationId="{BD5A55C3-FB6B-4332-B2FC-8CB5A7234FEE}"/>
          </ac:picMkLst>
        </pc:picChg>
        <pc:picChg chg="mod">
          <ac:chgData name="dldijyy@naver.com" userId="ab5ba88bc9b07fdd" providerId="LiveId" clId="{03883AA6-3E8A-4987-9640-358EBD771EB9}" dt="2020-12-28T09:15:04.728" v="165" actId="1076"/>
          <ac:picMkLst>
            <pc:docMk/>
            <pc:sldMk cId="0" sldId="259"/>
            <ac:picMk id="36" creationId="{9F771FB7-33C3-4369-89AF-A97A3D1A83CC}"/>
          </ac:picMkLst>
        </pc:picChg>
        <pc:picChg chg="mod">
          <ac:chgData name="dldijyy@naver.com" userId="ab5ba88bc9b07fdd" providerId="LiveId" clId="{03883AA6-3E8A-4987-9640-358EBD771EB9}" dt="2020-12-28T09:15:14.119" v="167" actId="1582"/>
          <ac:picMkLst>
            <pc:docMk/>
            <pc:sldMk cId="0" sldId="259"/>
            <ac:picMk id="41" creationId="{5A993DEB-11AE-4583-871F-2ADD301BFCE1}"/>
          </ac:picMkLst>
        </pc:picChg>
        <pc:picChg chg="mod">
          <ac:chgData name="dldijyy@naver.com" userId="ab5ba88bc9b07fdd" providerId="LiveId" clId="{03883AA6-3E8A-4987-9640-358EBD771EB9}" dt="2020-12-28T09:14:03.014" v="157" actId="1582"/>
          <ac:picMkLst>
            <pc:docMk/>
            <pc:sldMk cId="0" sldId="259"/>
            <ac:picMk id="43" creationId="{863C2C6A-83FD-4364-88DF-172D337CDD4C}"/>
          </ac:picMkLst>
        </pc:picChg>
        <pc:picChg chg="mod">
          <ac:chgData name="dldijyy@naver.com" userId="ab5ba88bc9b07fdd" providerId="LiveId" clId="{03883AA6-3E8A-4987-9640-358EBD771EB9}" dt="2020-12-28T09:14:52.538" v="163" actId="1582"/>
          <ac:picMkLst>
            <pc:docMk/>
            <pc:sldMk cId="0" sldId="259"/>
            <ac:picMk id="45" creationId="{0CEDFD4C-C2BF-4222-8C91-8C0C04269F40}"/>
          </ac:picMkLst>
        </pc:picChg>
        <pc:picChg chg="mod">
          <ac:chgData name="dldijyy@naver.com" userId="ab5ba88bc9b07fdd" providerId="LiveId" clId="{03883AA6-3E8A-4987-9640-358EBD771EB9}" dt="2020-12-28T09:15:30.272" v="169" actId="1582"/>
          <ac:picMkLst>
            <pc:docMk/>
            <pc:sldMk cId="0" sldId="259"/>
            <ac:picMk id="47" creationId="{1E1C3005-7D69-477D-AAD9-DA3E00F4BFEA}"/>
          </ac:picMkLst>
        </pc:picChg>
        <pc:picChg chg="mod">
          <ac:chgData name="dldijyy@naver.com" userId="ab5ba88bc9b07fdd" providerId="LiveId" clId="{03883AA6-3E8A-4987-9640-358EBD771EB9}" dt="2020-12-28T09:18:55.085" v="174" actId="1582"/>
          <ac:picMkLst>
            <pc:docMk/>
            <pc:sldMk cId="0" sldId="259"/>
            <ac:picMk id="50" creationId="{221FEA24-1E85-4552-9691-E916FC8C6DDC}"/>
          </ac:picMkLst>
        </pc:picChg>
      </pc:sldChg>
      <pc:sldChg chg="modSp mod">
        <pc:chgData name="dldijyy@naver.com" userId="ab5ba88bc9b07fdd" providerId="LiveId" clId="{03883AA6-3E8A-4987-9640-358EBD771EB9}" dt="2020-12-28T12:37:29.935" v="744" actId="1076"/>
        <pc:sldMkLst>
          <pc:docMk/>
          <pc:sldMk cId="0" sldId="260"/>
        </pc:sldMkLst>
        <pc:spChg chg="mod">
          <ac:chgData name="dldijyy@naver.com" userId="ab5ba88bc9b07fdd" providerId="LiveId" clId="{03883AA6-3E8A-4987-9640-358EBD771EB9}" dt="2020-12-28T12:16:06.752" v="568" actId="20577"/>
          <ac:spMkLst>
            <pc:docMk/>
            <pc:sldMk cId="0" sldId="260"/>
            <ac:spMk id="3" creationId="{085B5338-22BC-49F9-828E-31B2B1E60A49}"/>
          </ac:spMkLst>
        </pc:spChg>
        <pc:spChg chg="mod">
          <ac:chgData name="dldijyy@naver.com" userId="ab5ba88bc9b07fdd" providerId="LiveId" clId="{03883AA6-3E8A-4987-9640-358EBD771EB9}" dt="2020-12-28T12:37:29.935" v="744" actId="1076"/>
          <ac:spMkLst>
            <pc:docMk/>
            <pc:sldMk cId="0" sldId="260"/>
            <ac:spMk id="4" creationId="{B6AC7A1F-850F-4B61-AF8F-2A0B1B718B5C}"/>
          </ac:spMkLst>
        </pc:spChg>
        <pc:spChg chg="mod">
          <ac:chgData name="dldijyy@naver.com" userId="ab5ba88bc9b07fdd" providerId="LiveId" clId="{03883AA6-3E8A-4987-9640-358EBD771EB9}" dt="2020-12-28T12:37:25.353" v="741" actId="1076"/>
          <ac:spMkLst>
            <pc:docMk/>
            <pc:sldMk cId="0" sldId="260"/>
            <ac:spMk id="5" creationId="{1ACF59D6-3189-4F13-97FD-11A24BE5B865}"/>
          </ac:spMkLst>
        </pc:spChg>
        <pc:spChg chg="mod">
          <ac:chgData name="dldijyy@naver.com" userId="ab5ba88bc9b07fdd" providerId="LiveId" clId="{03883AA6-3E8A-4987-9640-358EBD771EB9}" dt="2020-12-28T12:37:27.222" v="742" actId="1076"/>
          <ac:spMkLst>
            <pc:docMk/>
            <pc:sldMk cId="0" sldId="260"/>
            <ac:spMk id="6" creationId="{0BFFBF0C-D734-4AD3-8625-39FCE1A90507}"/>
          </ac:spMkLst>
        </pc:spChg>
        <pc:spChg chg="mod">
          <ac:chgData name="dldijyy@naver.com" userId="ab5ba88bc9b07fdd" providerId="LiveId" clId="{03883AA6-3E8A-4987-9640-358EBD771EB9}" dt="2020-12-28T12:37:28.468" v="743" actId="1076"/>
          <ac:spMkLst>
            <pc:docMk/>
            <pc:sldMk cId="0" sldId="260"/>
            <ac:spMk id="8" creationId="{14933F24-0898-480E-A936-66A75ADD51E5}"/>
          </ac:spMkLst>
        </pc:spChg>
        <pc:spChg chg="mod">
          <ac:chgData name="dldijyy@naver.com" userId="ab5ba88bc9b07fdd" providerId="LiveId" clId="{03883AA6-3E8A-4987-9640-358EBD771EB9}" dt="2020-12-28T08:41:24.388" v="131" actId="14100"/>
          <ac:spMkLst>
            <pc:docMk/>
            <pc:sldMk cId="0" sldId="260"/>
            <ac:spMk id="20" creationId="{8ED84434-86D1-46FD-9864-0E379E96E0AC}"/>
          </ac:spMkLst>
        </pc:spChg>
        <pc:cxnChg chg="mod">
          <ac:chgData name="dldijyy@naver.com" userId="ab5ba88bc9b07fdd" providerId="LiveId" clId="{03883AA6-3E8A-4987-9640-358EBD771EB9}" dt="2020-12-28T12:37:28.468" v="743" actId="1076"/>
          <ac:cxnSpMkLst>
            <pc:docMk/>
            <pc:sldMk cId="0" sldId="260"/>
            <ac:cxnSpMk id="9" creationId="{93106BEE-6A98-484F-8444-2DDE944D049D}"/>
          </ac:cxnSpMkLst>
        </pc:cxnChg>
        <pc:cxnChg chg="mod">
          <ac:chgData name="dldijyy@naver.com" userId="ab5ba88bc9b07fdd" providerId="LiveId" clId="{03883AA6-3E8A-4987-9640-358EBD771EB9}" dt="2020-12-28T12:37:29.935" v="744" actId="1076"/>
          <ac:cxnSpMkLst>
            <pc:docMk/>
            <pc:sldMk cId="0" sldId="260"/>
            <ac:cxnSpMk id="11" creationId="{80988184-8174-4E52-BA53-7678DC6C88EF}"/>
          </ac:cxnSpMkLst>
        </pc:cxnChg>
        <pc:cxnChg chg="mod">
          <ac:chgData name="dldijyy@naver.com" userId="ab5ba88bc9b07fdd" providerId="LiveId" clId="{03883AA6-3E8A-4987-9640-358EBD771EB9}" dt="2020-12-28T12:37:27.222" v="742" actId="1076"/>
          <ac:cxnSpMkLst>
            <pc:docMk/>
            <pc:sldMk cId="0" sldId="260"/>
            <ac:cxnSpMk id="12" creationId="{1AD6BC27-5630-405D-8DFB-7258C615BFF7}"/>
          </ac:cxnSpMkLst>
        </pc:cxnChg>
        <pc:cxnChg chg="mod">
          <ac:chgData name="dldijyy@naver.com" userId="ab5ba88bc9b07fdd" providerId="LiveId" clId="{03883AA6-3E8A-4987-9640-358EBD771EB9}" dt="2020-12-28T12:37:25.353" v="741" actId="1076"/>
          <ac:cxnSpMkLst>
            <pc:docMk/>
            <pc:sldMk cId="0" sldId="260"/>
            <ac:cxnSpMk id="13" creationId="{6ED80E49-7839-4B4C-827B-8DDED4E6E594}"/>
          </ac:cxnSpMkLst>
        </pc:cxnChg>
      </pc:sldChg>
      <pc:sldChg chg="addSp delSp modSp mod">
        <pc:chgData name="dldijyy@naver.com" userId="ab5ba88bc9b07fdd" providerId="LiveId" clId="{03883AA6-3E8A-4987-9640-358EBD771EB9}" dt="2020-12-28T12:38:04.126" v="749" actId="1076"/>
        <pc:sldMkLst>
          <pc:docMk/>
          <pc:sldMk cId="0" sldId="261"/>
        </pc:sldMkLst>
        <pc:spChg chg="del">
          <ac:chgData name="dldijyy@naver.com" userId="ab5ba88bc9b07fdd" providerId="LiveId" clId="{03883AA6-3E8A-4987-9640-358EBD771EB9}" dt="2020-12-28T12:18:26.330" v="642" actId="478"/>
          <ac:spMkLst>
            <pc:docMk/>
            <pc:sldMk cId="0" sldId="261"/>
            <ac:spMk id="5" creationId="{A7E58A7F-90F0-4D42-A70F-1FC5BE21940E}"/>
          </ac:spMkLst>
        </pc:spChg>
        <pc:spChg chg="mod">
          <ac:chgData name="dldijyy@naver.com" userId="ab5ba88bc9b07fdd" providerId="LiveId" clId="{03883AA6-3E8A-4987-9640-358EBD771EB9}" dt="2020-12-28T12:17:45.531" v="633" actId="1076"/>
          <ac:spMkLst>
            <pc:docMk/>
            <pc:sldMk cId="0" sldId="261"/>
            <ac:spMk id="6" creationId="{878A6554-0999-4F49-94F7-F81D8F8B860E}"/>
          </ac:spMkLst>
        </pc:spChg>
        <pc:spChg chg="mod">
          <ac:chgData name="dldijyy@naver.com" userId="ab5ba88bc9b07fdd" providerId="LiveId" clId="{03883AA6-3E8A-4987-9640-358EBD771EB9}" dt="2020-12-28T12:19:50.039" v="704"/>
          <ac:spMkLst>
            <pc:docMk/>
            <pc:sldMk cId="0" sldId="261"/>
            <ac:spMk id="7" creationId="{B0C11BA6-BC39-44CB-8F6B-106CB51026AE}"/>
          </ac:spMkLst>
        </pc:spChg>
        <pc:spChg chg="del">
          <ac:chgData name="dldijyy@naver.com" userId="ab5ba88bc9b07fdd" providerId="LiveId" clId="{03883AA6-3E8A-4987-9640-358EBD771EB9}" dt="2020-12-28T12:16:54.790" v="569" actId="478"/>
          <ac:spMkLst>
            <pc:docMk/>
            <pc:sldMk cId="0" sldId="261"/>
            <ac:spMk id="8" creationId="{DC7EABAD-772B-4946-9F90-9CDCFB52BCE8}"/>
          </ac:spMkLst>
        </pc:spChg>
        <pc:spChg chg="mod">
          <ac:chgData name="dldijyy@naver.com" userId="ab5ba88bc9b07fdd" providerId="LiveId" clId="{03883AA6-3E8A-4987-9640-358EBD771EB9}" dt="2020-12-28T12:37:59.216" v="747" actId="1076"/>
          <ac:spMkLst>
            <pc:docMk/>
            <pc:sldMk cId="0" sldId="261"/>
            <ac:spMk id="9" creationId="{CD2F286D-1917-468C-BB2D-BABDA2F7E38A}"/>
          </ac:spMkLst>
        </pc:spChg>
        <pc:spChg chg="mod">
          <ac:chgData name="dldijyy@naver.com" userId="ab5ba88bc9b07fdd" providerId="LiveId" clId="{03883AA6-3E8A-4987-9640-358EBD771EB9}" dt="2020-12-28T12:37:53.142" v="745" actId="1076"/>
          <ac:spMkLst>
            <pc:docMk/>
            <pc:sldMk cId="0" sldId="261"/>
            <ac:spMk id="10" creationId="{1237B633-688E-40D6-A5A2-6E1D21B184E0}"/>
          </ac:spMkLst>
        </pc:spChg>
        <pc:spChg chg="mod">
          <ac:chgData name="dldijyy@naver.com" userId="ab5ba88bc9b07fdd" providerId="LiveId" clId="{03883AA6-3E8A-4987-9640-358EBD771EB9}" dt="2020-12-28T12:38:04.126" v="749" actId="1076"/>
          <ac:spMkLst>
            <pc:docMk/>
            <pc:sldMk cId="0" sldId="261"/>
            <ac:spMk id="11" creationId="{2B500EE3-200E-4310-99C3-91DB35665525}"/>
          </ac:spMkLst>
        </pc:spChg>
        <pc:spChg chg="mod">
          <ac:chgData name="dldijyy@naver.com" userId="ab5ba88bc9b07fdd" providerId="LiveId" clId="{03883AA6-3E8A-4987-9640-358EBD771EB9}" dt="2020-12-28T12:19:26.670" v="692" actId="1076"/>
          <ac:spMkLst>
            <pc:docMk/>
            <pc:sldMk cId="0" sldId="261"/>
            <ac:spMk id="15" creationId="{B938C1CA-61D4-4FFE-A851-466044C8A341}"/>
          </ac:spMkLst>
        </pc:spChg>
        <pc:spChg chg="mod">
          <ac:chgData name="dldijyy@naver.com" userId="ab5ba88bc9b07fdd" providerId="LiveId" clId="{03883AA6-3E8A-4987-9640-358EBD771EB9}" dt="2020-12-28T12:38:00.856" v="748" actId="1076"/>
          <ac:spMkLst>
            <pc:docMk/>
            <pc:sldMk cId="0" sldId="261"/>
            <ac:spMk id="19" creationId="{CB493010-63F0-4242-BF35-5E2506EC120C}"/>
          </ac:spMkLst>
        </pc:spChg>
        <pc:spChg chg="add del mod">
          <ac:chgData name="dldijyy@naver.com" userId="ab5ba88bc9b07fdd" providerId="LiveId" clId="{03883AA6-3E8A-4987-9640-358EBD771EB9}" dt="2020-12-28T12:37:54.952" v="746" actId="1076"/>
          <ac:spMkLst>
            <pc:docMk/>
            <pc:sldMk cId="0" sldId="261"/>
            <ac:spMk id="22" creationId="{7C4B231B-3D02-4B86-856A-EE920151C5BE}"/>
          </ac:spMkLst>
        </pc:spChg>
        <pc:spChg chg="add del">
          <ac:chgData name="dldijyy@naver.com" userId="ab5ba88bc9b07fdd" providerId="LiveId" clId="{03883AA6-3E8A-4987-9640-358EBD771EB9}" dt="2020-12-28T12:18:23.400" v="641" actId="478"/>
          <ac:spMkLst>
            <pc:docMk/>
            <pc:sldMk cId="0" sldId="261"/>
            <ac:spMk id="57" creationId="{E7CF95AB-801D-422C-A92D-0AAB67EA7161}"/>
          </ac:spMkLst>
        </pc:spChg>
        <pc:spChg chg="mod">
          <ac:chgData name="dldijyy@naver.com" userId="ab5ba88bc9b07fdd" providerId="LiveId" clId="{03883AA6-3E8A-4987-9640-358EBD771EB9}" dt="2020-12-28T08:41:27.987" v="132" actId="14100"/>
          <ac:spMkLst>
            <pc:docMk/>
            <pc:sldMk cId="0" sldId="261"/>
            <ac:spMk id="100" creationId="{6E1B9B11-C32A-440F-9C04-C07800CCAB29}"/>
          </ac:spMkLst>
        </pc:spChg>
        <pc:grpChg chg="mod">
          <ac:chgData name="dldijyy@naver.com" userId="ab5ba88bc9b07fdd" providerId="LiveId" clId="{03883AA6-3E8A-4987-9640-358EBD771EB9}" dt="2020-12-28T12:19:22.645" v="690" actId="164"/>
          <ac:grpSpMkLst>
            <pc:docMk/>
            <pc:sldMk cId="0" sldId="261"/>
            <ac:grpSpMk id="3" creationId="{21D0FEBE-234E-4ED9-90EF-29382FE43915}"/>
          </ac:grpSpMkLst>
        </pc:grpChg>
        <pc:grpChg chg="add mod">
          <ac:chgData name="dldijyy@naver.com" userId="ab5ba88bc9b07fdd" providerId="LiveId" clId="{03883AA6-3E8A-4987-9640-358EBD771EB9}" dt="2020-12-28T12:19:24.147" v="691" actId="1076"/>
          <ac:grpSpMkLst>
            <pc:docMk/>
            <pc:sldMk cId="0" sldId="261"/>
            <ac:grpSpMk id="64" creationId="{91B25321-04E7-4FAE-87DC-113EBC1C3355}"/>
          </ac:grpSpMkLst>
        </pc:grpChg>
        <pc:cxnChg chg="del mod">
          <ac:chgData name="dldijyy@naver.com" userId="ab5ba88bc9b07fdd" providerId="LiveId" clId="{03883AA6-3E8A-4987-9640-358EBD771EB9}" dt="2020-12-28T12:18:28.095" v="643" actId="478"/>
          <ac:cxnSpMkLst>
            <pc:docMk/>
            <pc:sldMk cId="0" sldId="261"/>
            <ac:cxnSpMk id="12" creationId="{781D34B8-EFEA-4641-BB30-781C6F0B21E8}"/>
          </ac:cxnSpMkLst>
        </pc:cxnChg>
        <pc:cxnChg chg="del mod">
          <ac:chgData name="dldijyy@naver.com" userId="ab5ba88bc9b07fdd" providerId="LiveId" clId="{03883AA6-3E8A-4987-9640-358EBD771EB9}" dt="2020-12-28T12:18:29.310" v="644" actId="478"/>
          <ac:cxnSpMkLst>
            <pc:docMk/>
            <pc:sldMk cId="0" sldId="261"/>
            <ac:cxnSpMk id="14" creationId="{0F06607D-66BE-4528-BBEC-A335D78473AD}"/>
          </ac:cxnSpMkLst>
        </pc:cxnChg>
        <pc:cxnChg chg="del mod">
          <ac:chgData name="dldijyy@naver.com" userId="ab5ba88bc9b07fdd" providerId="LiveId" clId="{03883AA6-3E8A-4987-9640-358EBD771EB9}" dt="2020-12-28T12:16:56.762" v="570" actId="478"/>
          <ac:cxnSpMkLst>
            <pc:docMk/>
            <pc:sldMk cId="0" sldId="261"/>
            <ac:cxnSpMk id="16" creationId="{4A3D667B-59E2-4DBE-9999-134C8DCF095F}"/>
          </ac:cxnSpMkLst>
        </pc:cxnChg>
        <pc:cxnChg chg="mod">
          <ac:chgData name="dldijyy@naver.com" userId="ab5ba88bc9b07fdd" providerId="LiveId" clId="{03883AA6-3E8A-4987-9640-358EBD771EB9}" dt="2020-12-28T12:38:04.126" v="749" actId="1076"/>
          <ac:cxnSpMkLst>
            <pc:docMk/>
            <pc:sldMk cId="0" sldId="261"/>
            <ac:cxnSpMk id="17" creationId="{6571E10B-2B9C-4C8D-B357-56E46A60749E}"/>
          </ac:cxnSpMkLst>
        </pc:cxnChg>
        <pc:cxnChg chg="mod">
          <ac:chgData name="dldijyy@naver.com" userId="ab5ba88bc9b07fdd" providerId="LiveId" clId="{03883AA6-3E8A-4987-9640-358EBD771EB9}" dt="2020-12-28T12:38:00.856" v="748" actId="1076"/>
          <ac:cxnSpMkLst>
            <pc:docMk/>
            <pc:sldMk cId="0" sldId="261"/>
            <ac:cxnSpMk id="18" creationId="{4849B85D-AEB3-47BE-B345-3B0630EBCAD1}"/>
          </ac:cxnSpMkLst>
        </pc:cxnChg>
        <pc:cxnChg chg="mod">
          <ac:chgData name="dldijyy@naver.com" userId="ab5ba88bc9b07fdd" providerId="LiveId" clId="{03883AA6-3E8A-4987-9640-358EBD771EB9}" dt="2020-12-28T12:37:54.952" v="746" actId="1076"/>
          <ac:cxnSpMkLst>
            <pc:docMk/>
            <pc:sldMk cId="0" sldId="261"/>
            <ac:cxnSpMk id="20" creationId="{82A45BF6-013F-4A37-A751-6A05BEB5B8FC}"/>
          </ac:cxnSpMkLst>
        </pc:cxnChg>
        <pc:cxnChg chg="mod">
          <ac:chgData name="dldijyy@naver.com" userId="ab5ba88bc9b07fdd" providerId="LiveId" clId="{03883AA6-3E8A-4987-9640-358EBD771EB9}" dt="2020-12-28T12:37:59.216" v="747" actId="1076"/>
          <ac:cxnSpMkLst>
            <pc:docMk/>
            <pc:sldMk cId="0" sldId="261"/>
            <ac:cxnSpMk id="21" creationId="{DB7B1680-B388-42BF-8978-430E8F896E3F}"/>
          </ac:cxnSpMkLst>
        </pc:cxnChg>
        <pc:cxnChg chg="mod">
          <ac:chgData name="dldijyy@naver.com" userId="ab5ba88bc9b07fdd" providerId="LiveId" clId="{03883AA6-3E8A-4987-9640-358EBD771EB9}" dt="2020-12-28T12:37:53.142" v="745" actId="1076"/>
          <ac:cxnSpMkLst>
            <pc:docMk/>
            <pc:sldMk cId="0" sldId="261"/>
            <ac:cxnSpMk id="23" creationId="{52873251-14E9-410A-888E-4F6F96C2795A}"/>
          </ac:cxnSpMkLst>
        </pc:cxnChg>
        <pc:cxnChg chg="mod">
          <ac:chgData name="dldijyy@naver.com" userId="ab5ba88bc9b07fdd" providerId="LiveId" clId="{03883AA6-3E8A-4987-9640-358EBD771EB9}" dt="2020-12-28T12:17:48.690" v="634" actId="1076"/>
          <ac:cxnSpMkLst>
            <pc:docMk/>
            <pc:sldMk cId="0" sldId="261"/>
            <ac:cxnSpMk id="24" creationId="{E22C6E1C-49AB-4CF5-BA79-0AA27DACDC26}"/>
          </ac:cxnSpMkLst>
        </pc:cxnChg>
        <pc:cxnChg chg="add mod">
          <ac:chgData name="dldijyy@naver.com" userId="ab5ba88bc9b07fdd" providerId="LiveId" clId="{03883AA6-3E8A-4987-9640-358EBD771EB9}" dt="2020-12-28T12:19:26.670" v="692" actId="1076"/>
          <ac:cxnSpMkLst>
            <pc:docMk/>
            <pc:sldMk cId="0" sldId="261"/>
            <ac:cxnSpMk id="61" creationId="{DFC32D55-5556-4F4D-B856-D6213DD10D74}"/>
          </ac:cxnSpMkLst>
        </pc:cxnChg>
      </pc:sldChg>
      <pc:sldChg chg="addSp delSp modSp mod">
        <pc:chgData name="dldijyy@naver.com" userId="ab5ba88bc9b07fdd" providerId="LiveId" clId="{03883AA6-3E8A-4987-9640-358EBD771EB9}" dt="2020-12-28T12:31:14.436" v="738" actId="1076"/>
        <pc:sldMkLst>
          <pc:docMk/>
          <pc:sldMk cId="0" sldId="262"/>
        </pc:sldMkLst>
        <pc:spChg chg="add mod">
          <ac:chgData name="dldijyy@naver.com" userId="ab5ba88bc9b07fdd" providerId="LiveId" clId="{03883AA6-3E8A-4987-9640-358EBD771EB9}" dt="2020-12-28T08:38:07.467" v="106" actId="1076"/>
          <ac:spMkLst>
            <pc:docMk/>
            <pc:sldMk cId="0" sldId="262"/>
            <ac:spMk id="7" creationId="{9B0CF4F2-02CF-4F42-BF78-28A97726462A}"/>
          </ac:spMkLst>
        </pc:spChg>
        <pc:spChg chg="add mod">
          <ac:chgData name="dldijyy@naver.com" userId="ab5ba88bc9b07fdd" providerId="LiveId" clId="{03883AA6-3E8A-4987-9640-358EBD771EB9}" dt="2020-12-28T08:38:42.340" v="130"/>
          <ac:spMkLst>
            <pc:docMk/>
            <pc:sldMk cId="0" sldId="262"/>
            <ac:spMk id="8" creationId="{1C466DEC-E668-4E5E-BDC1-32E9966E2DF8}"/>
          </ac:spMkLst>
        </pc:spChg>
        <pc:spChg chg="del">
          <ac:chgData name="dldijyy@naver.com" userId="ab5ba88bc9b07fdd" providerId="LiveId" clId="{03883AA6-3E8A-4987-9640-358EBD771EB9}" dt="2020-12-28T08:37:58.363" v="103" actId="478"/>
          <ac:spMkLst>
            <pc:docMk/>
            <pc:sldMk cId="0" sldId="262"/>
            <ac:spMk id="35" creationId="{C536696F-B759-4293-B401-22CAF65E4F99}"/>
          </ac:spMkLst>
        </pc:spChg>
        <pc:picChg chg="add del mod">
          <ac:chgData name="dldijyy@naver.com" userId="ab5ba88bc9b07fdd" providerId="LiveId" clId="{03883AA6-3E8A-4987-9640-358EBD771EB9}" dt="2020-12-28T12:31:07.224" v="733" actId="478"/>
          <ac:picMkLst>
            <pc:docMk/>
            <pc:sldMk cId="0" sldId="262"/>
            <ac:picMk id="4" creationId="{091FD19D-BF90-47B1-B92D-2E025D701005}"/>
          </ac:picMkLst>
        </pc:picChg>
        <pc:picChg chg="add del mod">
          <ac:chgData name="dldijyy@naver.com" userId="ab5ba88bc9b07fdd" providerId="LiveId" clId="{03883AA6-3E8A-4987-9640-358EBD771EB9}" dt="2020-12-28T08:58:49.982" v="135" actId="478"/>
          <ac:picMkLst>
            <pc:docMk/>
            <pc:sldMk cId="0" sldId="262"/>
            <ac:picMk id="4" creationId="{7919787D-1598-4E50-87BC-41112D343D00}"/>
          </ac:picMkLst>
        </pc:picChg>
        <pc:picChg chg="add del mod">
          <ac:chgData name="dldijyy@naver.com" userId="ab5ba88bc9b07fdd" providerId="LiveId" clId="{03883AA6-3E8A-4987-9640-358EBD771EB9}" dt="2020-12-28T10:33:47.197" v="229" actId="478"/>
          <ac:picMkLst>
            <pc:docMk/>
            <pc:sldMk cId="0" sldId="262"/>
            <ac:picMk id="5" creationId="{4DC23991-D2BE-4D06-8243-5B16988FE536}"/>
          </ac:picMkLst>
        </pc:picChg>
        <pc:picChg chg="add mod">
          <ac:chgData name="dldijyy@naver.com" userId="ab5ba88bc9b07fdd" providerId="LiveId" clId="{03883AA6-3E8A-4987-9640-358EBD771EB9}" dt="2020-12-28T12:31:14.436" v="738" actId="1076"/>
          <ac:picMkLst>
            <pc:docMk/>
            <pc:sldMk cId="0" sldId="262"/>
            <ac:picMk id="6" creationId="{3C5FB365-1027-41AE-B454-9B793AF0842E}"/>
          </ac:picMkLst>
        </pc:picChg>
        <pc:picChg chg="add del mod">
          <ac:chgData name="dldijyy@naver.com" userId="ab5ba88bc9b07fdd" providerId="LiveId" clId="{03883AA6-3E8A-4987-9640-358EBD771EB9}" dt="2020-12-28T12:25:42.658" v="727" actId="478"/>
          <ac:picMkLst>
            <pc:docMk/>
            <pc:sldMk cId="0" sldId="262"/>
            <ac:picMk id="9" creationId="{F6B1F996-EC89-4F3C-A352-F6BA6E9906ED}"/>
          </ac:picMkLst>
        </pc:picChg>
      </pc:sldChg>
      <pc:sldChg chg="modSp mod">
        <pc:chgData name="dldijyy@naver.com" userId="ab5ba88bc9b07fdd" providerId="LiveId" clId="{03883AA6-3E8A-4987-9640-358EBD771EB9}" dt="2020-12-28T14:45:19.974" v="961" actId="2084"/>
        <pc:sldMkLst>
          <pc:docMk/>
          <pc:sldMk cId="0" sldId="263"/>
        </pc:sldMkLst>
        <pc:graphicFrameChg chg="mod modGraphic">
          <ac:chgData name="dldijyy@naver.com" userId="ab5ba88bc9b07fdd" providerId="LiveId" clId="{03883AA6-3E8A-4987-9640-358EBD771EB9}" dt="2020-12-28T14:45:19.974" v="961" actId="2084"/>
          <ac:graphicFrameMkLst>
            <pc:docMk/>
            <pc:sldMk cId="0" sldId="263"/>
            <ac:graphicFrameMk id="3" creationId="{2CA1350D-757A-4FFF-BAD9-A21285FE566C}"/>
          </ac:graphicFrameMkLst>
        </pc:graphicFrameChg>
      </pc:sldChg>
      <pc:sldChg chg="modSp mod">
        <pc:chgData name="dldijyy@naver.com" userId="ab5ba88bc9b07fdd" providerId="LiveId" clId="{03883AA6-3E8A-4987-9640-358EBD771EB9}" dt="2020-12-28T10:38:24.869" v="495" actId="20577"/>
        <pc:sldMkLst>
          <pc:docMk/>
          <pc:sldMk cId="0" sldId="264"/>
        </pc:sldMkLst>
        <pc:spChg chg="mod">
          <ac:chgData name="dldijyy@naver.com" userId="ab5ba88bc9b07fdd" providerId="LiveId" clId="{03883AA6-3E8A-4987-9640-358EBD771EB9}" dt="2020-12-28T10:38:24.869" v="495" actId="20577"/>
          <ac:spMkLst>
            <pc:docMk/>
            <pc:sldMk cId="0" sldId="264"/>
            <ac:spMk id="4" creationId="{58B7CD42-E18F-48F7-9317-FE36702DEFBD}"/>
          </ac:spMkLst>
        </pc:spChg>
        <pc:picChg chg="mod">
          <ac:chgData name="dldijyy@naver.com" userId="ab5ba88bc9b07fdd" providerId="LiveId" clId="{03883AA6-3E8A-4987-9640-358EBD771EB9}" dt="2020-12-28T08:41:33.828" v="133" actId="1076"/>
          <ac:picMkLst>
            <pc:docMk/>
            <pc:sldMk cId="0" sldId="264"/>
            <ac:picMk id="7" creationId="{5ED9FC9F-4E31-46BD-96C9-5A0F863E2F51}"/>
          </ac:picMkLst>
        </pc:picChg>
      </pc:sldChg>
      <pc:sldChg chg="delSp mod">
        <pc:chgData name="dldijyy@naver.com" userId="ab5ba88bc9b07fdd" providerId="LiveId" clId="{03883AA6-3E8A-4987-9640-358EBD771EB9}" dt="2020-12-28T08:41:37.391" v="134" actId="478"/>
        <pc:sldMkLst>
          <pc:docMk/>
          <pc:sldMk cId="0" sldId="266"/>
        </pc:sldMkLst>
        <pc:spChg chg="del">
          <ac:chgData name="dldijyy@naver.com" userId="ab5ba88bc9b07fdd" providerId="LiveId" clId="{03883AA6-3E8A-4987-9640-358EBD771EB9}" dt="2020-12-28T08:41:37.391" v="134" actId="478"/>
          <ac:spMkLst>
            <pc:docMk/>
            <pc:sldMk cId="0" sldId="266"/>
            <ac:spMk id="4" creationId="{292354D0-FC6F-4168-8F83-DC82322D0D03}"/>
          </ac:spMkLst>
        </pc:spChg>
      </pc:sldChg>
      <pc:sldChg chg="modSp mod">
        <pc:chgData name="dldijyy@naver.com" userId="ab5ba88bc9b07fdd" providerId="LiveId" clId="{03883AA6-3E8A-4987-9640-358EBD771EB9}" dt="2020-12-28T12:15:27.462" v="526"/>
        <pc:sldMkLst>
          <pc:docMk/>
          <pc:sldMk cId="86685462" sldId="267"/>
        </pc:sldMkLst>
        <pc:spChg chg="mod">
          <ac:chgData name="dldijyy@naver.com" userId="ab5ba88bc9b07fdd" providerId="LiveId" clId="{03883AA6-3E8A-4987-9640-358EBD771EB9}" dt="2020-12-28T12:15:27.462" v="526"/>
          <ac:spMkLst>
            <pc:docMk/>
            <pc:sldMk cId="86685462" sldId="267"/>
            <ac:spMk id="10" creationId="{321D153F-E02D-4474-BF32-531FDE992E33}"/>
          </ac:spMkLst>
        </pc:spChg>
      </pc:sldChg>
      <pc:sldChg chg="modSp mod">
        <pc:chgData name="dldijyy@naver.com" userId="ab5ba88bc9b07fdd" providerId="LiveId" clId="{03883AA6-3E8A-4987-9640-358EBD771EB9}" dt="2020-12-28T12:15:30.886" v="529" actId="20577"/>
        <pc:sldMkLst>
          <pc:docMk/>
          <pc:sldMk cId="2458069697" sldId="268"/>
        </pc:sldMkLst>
        <pc:spChg chg="mod">
          <ac:chgData name="dldijyy@naver.com" userId="ab5ba88bc9b07fdd" providerId="LiveId" clId="{03883AA6-3E8A-4987-9640-358EBD771EB9}" dt="2020-12-28T12:15:30.886" v="529" actId="20577"/>
          <ac:spMkLst>
            <pc:docMk/>
            <pc:sldMk cId="2458069697" sldId="268"/>
            <ac:spMk id="10" creationId="{513E9C61-5BBC-46C8-AB53-05ABC61F5A00}"/>
          </ac:spMkLst>
        </pc:spChg>
      </pc:sldChg>
      <pc:sldChg chg="modSp mod">
        <pc:chgData name="dldijyy@naver.com" userId="ab5ba88bc9b07fdd" providerId="LiveId" clId="{03883AA6-3E8A-4987-9640-358EBD771EB9}" dt="2020-12-28T12:15:43.235" v="548" actId="20577"/>
        <pc:sldMkLst>
          <pc:docMk/>
          <pc:sldMk cId="1469592663" sldId="269"/>
        </pc:sldMkLst>
        <pc:spChg chg="mod">
          <ac:chgData name="dldijyy@naver.com" userId="ab5ba88bc9b07fdd" providerId="LiveId" clId="{03883AA6-3E8A-4987-9640-358EBD771EB9}" dt="2020-12-28T12:15:43.235" v="548" actId="20577"/>
          <ac:spMkLst>
            <pc:docMk/>
            <pc:sldMk cId="1469592663" sldId="269"/>
            <ac:spMk id="9" creationId="{6A45D188-A2BA-492F-A13C-93ED96985271}"/>
          </ac:spMkLst>
        </pc:spChg>
      </pc:sldChg>
      <pc:sldChg chg="modSp mod ord">
        <pc:chgData name="dldijyy@naver.com" userId="ab5ba88bc9b07fdd" providerId="LiveId" clId="{03883AA6-3E8A-4987-9640-358EBD771EB9}" dt="2020-12-28T12:15:33.474" v="532" actId="20577"/>
        <pc:sldMkLst>
          <pc:docMk/>
          <pc:sldMk cId="2315157547" sldId="270"/>
        </pc:sldMkLst>
        <pc:spChg chg="mod">
          <ac:chgData name="dldijyy@naver.com" userId="ab5ba88bc9b07fdd" providerId="LiveId" clId="{03883AA6-3E8A-4987-9640-358EBD771EB9}" dt="2020-12-28T12:15:33.474" v="532" actId="20577"/>
          <ac:spMkLst>
            <pc:docMk/>
            <pc:sldMk cId="2315157547" sldId="270"/>
            <ac:spMk id="10" creationId="{321D153F-E02D-4474-BF32-531FDE992E33}"/>
          </ac:spMkLst>
        </pc:spChg>
      </pc:sldChg>
      <pc:sldChg chg="addSp delSp modSp add mod">
        <pc:chgData name="dldijyy@naver.com" userId="ab5ba88bc9b07fdd" providerId="LiveId" clId="{03883AA6-3E8A-4987-9640-358EBD771EB9}" dt="2020-12-28T12:15:47.340" v="551" actId="20577"/>
        <pc:sldMkLst>
          <pc:docMk/>
          <pc:sldMk cId="2938255865" sldId="271"/>
        </pc:sldMkLst>
        <pc:spChg chg="add mod">
          <ac:chgData name="dldijyy@naver.com" userId="ab5ba88bc9b07fdd" providerId="LiveId" clId="{03883AA6-3E8A-4987-9640-358EBD771EB9}" dt="2020-12-28T07:49:16.450" v="21"/>
          <ac:spMkLst>
            <pc:docMk/>
            <pc:sldMk cId="2938255865" sldId="271"/>
            <ac:spMk id="40" creationId="{3589D7C8-9A90-4423-A147-2AAECB4C4274}"/>
          </ac:spMkLst>
        </pc:spChg>
        <pc:spChg chg="add mod">
          <ac:chgData name="dldijyy@naver.com" userId="ab5ba88bc9b07fdd" providerId="LiveId" clId="{03883AA6-3E8A-4987-9640-358EBD771EB9}" dt="2020-12-28T12:15:47.340" v="551" actId="20577"/>
          <ac:spMkLst>
            <pc:docMk/>
            <pc:sldMk cId="2938255865" sldId="271"/>
            <ac:spMk id="44" creationId="{48B534FC-DE2E-422F-9AB4-83FF8F0385A9}"/>
          </ac:spMkLst>
        </pc:spChg>
        <pc:grpChg chg="del">
          <ac:chgData name="dldijyy@naver.com" userId="ab5ba88bc9b07fdd" providerId="LiveId" clId="{03883AA6-3E8A-4987-9640-358EBD771EB9}" dt="2020-12-28T07:48:27.941" v="9" actId="478"/>
          <ac:grpSpMkLst>
            <pc:docMk/>
            <pc:sldMk cId="2938255865" sldId="271"/>
            <ac:grpSpMk id="37" creationId="{D11972CF-53C0-46B2-897E-38EF98AF6431}"/>
          </ac:grpSpMkLst>
        </pc:grpChg>
        <pc:picChg chg="del">
          <ac:chgData name="dldijyy@naver.com" userId="ab5ba88bc9b07fdd" providerId="LiveId" clId="{03883AA6-3E8A-4987-9640-358EBD771EB9}" dt="2020-12-28T07:48:29.388" v="10" actId="478"/>
          <ac:picMkLst>
            <pc:docMk/>
            <pc:sldMk cId="2938255865" sldId="271"/>
            <ac:picMk id="27" creationId="{5F59090F-6D94-429C-97E7-1B57A83D8711}"/>
          </ac:picMkLst>
        </pc:picChg>
        <pc:picChg chg="add mod">
          <ac:chgData name="dldijyy@naver.com" userId="ab5ba88bc9b07fdd" providerId="LiveId" clId="{03883AA6-3E8A-4987-9640-358EBD771EB9}" dt="2020-12-28T07:49:29.532" v="26" actId="14100"/>
          <ac:picMkLst>
            <pc:docMk/>
            <pc:sldMk cId="2938255865" sldId="271"/>
            <ac:picMk id="28" creationId="{B1F60AC5-ED5D-4683-801D-1923611FB1A8}"/>
          </ac:picMkLst>
        </pc:picChg>
        <pc:picChg chg="del">
          <ac:chgData name="dldijyy@naver.com" userId="ab5ba88bc9b07fdd" providerId="LiveId" clId="{03883AA6-3E8A-4987-9640-358EBD771EB9}" dt="2020-12-28T07:48:31.661" v="15" actId="478"/>
          <ac:picMkLst>
            <pc:docMk/>
            <pc:sldMk cId="2938255865" sldId="271"/>
            <ac:picMk id="29" creationId="{2133B320-BCCA-427C-B653-ED8E5E64B832}"/>
          </ac:picMkLst>
        </pc:picChg>
        <pc:picChg chg="del">
          <ac:chgData name="dldijyy@naver.com" userId="ab5ba88bc9b07fdd" providerId="LiveId" clId="{03883AA6-3E8A-4987-9640-358EBD771EB9}" dt="2020-12-28T07:48:29.798" v="11" actId="478"/>
          <ac:picMkLst>
            <pc:docMk/>
            <pc:sldMk cId="2938255865" sldId="271"/>
            <ac:picMk id="31" creationId="{CB0D4890-2B8C-469F-8D5C-F36D3E367E4A}"/>
          </ac:picMkLst>
        </pc:picChg>
        <pc:picChg chg="del">
          <ac:chgData name="dldijyy@naver.com" userId="ab5ba88bc9b07fdd" providerId="LiveId" clId="{03883AA6-3E8A-4987-9640-358EBD771EB9}" dt="2020-12-28T07:48:31.288" v="14" actId="478"/>
          <ac:picMkLst>
            <pc:docMk/>
            <pc:sldMk cId="2938255865" sldId="271"/>
            <ac:picMk id="33" creationId="{BD5A55C3-FB6B-4332-B2FC-8CB5A7234FEE}"/>
          </ac:picMkLst>
        </pc:picChg>
        <pc:picChg chg="del">
          <ac:chgData name="dldijyy@naver.com" userId="ab5ba88bc9b07fdd" providerId="LiveId" clId="{03883AA6-3E8A-4987-9640-358EBD771EB9}" dt="2020-12-28T07:48:30.321" v="12" actId="478"/>
          <ac:picMkLst>
            <pc:docMk/>
            <pc:sldMk cId="2938255865" sldId="271"/>
            <ac:picMk id="36" creationId="{9F771FB7-33C3-4369-89AF-A97A3D1A83CC}"/>
          </ac:picMkLst>
        </pc:picChg>
        <pc:picChg chg="del">
          <ac:chgData name="dldijyy@naver.com" userId="ab5ba88bc9b07fdd" providerId="LiveId" clId="{03883AA6-3E8A-4987-9640-358EBD771EB9}" dt="2020-12-28T07:48:30.897" v="13" actId="478"/>
          <ac:picMkLst>
            <pc:docMk/>
            <pc:sldMk cId="2938255865" sldId="271"/>
            <ac:picMk id="41" creationId="{5A993DEB-11AE-4583-871F-2ADD301BFCE1}"/>
          </ac:picMkLst>
        </pc:picChg>
        <pc:picChg chg="add del mod">
          <ac:chgData name="dldijyy@naver.com" userId="ab5ba88bc9b07fdd" providerId="LiveId" clId="{03883AA6-3E8A-4987-9640-358EBD771EB9}" dt="2020-12-28T07:49:20.082" v="22" actId="478"/>
          <ac:picMkLst>
            <pc:docMk/>
            <pc:sldMk cId="2938255865" sldId="271"/>
            <ac:picMk id="42" creationId="{AAAFE963-499E-450E-8AEA-FFAE12B29E85}"/>
          </ac:picMkLst>
        </pc:picChg>
        <pc:picChg chg="del">
          <ac:chgData name="dldijyy@naver.com" userId="ab5ba88bc9b07fdd" providerId="LiveId" clId="{03883AA6-3E8A-4987-9640-358EBD771EB9}" dt="2020-12-28T07:48:32.136" v="16" actId="478"/>
          <ac:picMkLst>
            <pc:docMk/>
            <pc:sldMk cId="2938255865" sldId="271"/>
            <ac:picMk id="43" creationId="{863C2C6A-83FD-4364-88DF-172D337CDD4C}"/>
          </ac:picMkLst>
        </pc:picChg>
        <pc:picChg chg="del">
          <ac:chgData name="dldijyy@naver.com" userId="ab5ba88bc9b07fdd" providerId="LiveId" clId="{03883AA6-3E8A-4987-9640-358EBD771EB9}" dt="2020-12-28T07:48:32.493" v="17" actId="478"/>
          <ac:picMkLst>
            <pc:docMk/>
            <pc:sldMk cId="2938255865" sldId="271"/>
            <ac:picMk id="45" creationId="{0CEDFD4C-C2BF-4222-8C91-8C0C04269F40}"/>
          </ac:picMkLst>
        </pc:picChg>
        <pc:picChg chg="del">
          <ac:chgData name="dldijyy@naver.com" userId="ab5ba88bc9b07fdd" providerId="LiveId" clId="{03883AA6-3E8A-4987-9640-358EBD771EB9}" dt="2020-12-28T07:48:32.867" v="18" actId="478"/>
          <ac:picMkLst>
            <pc:docMk/>
            <pc:sldMk cId="2938255865" sldId="271"/>
            <ac:picMk id="47" creationId="{1E1C3005-7D69-477D-AAD9-DA3E00F4BFEA}"/>
          </ac:picMkLst>
        </pc:picChg>
        <pc:picChg chg="del">
          <ac:chgData name="dldijyy@naver.com" userId="ab5ba88bc9b07fdd" providerId="LiveId" clId="{03883AA6-3E8A-4987-9640-358EBD771EB9}" dt="2020-12-28T07:48:33.359" v="19" actId="478"/>
          <ac:picMkLst>
            <pc:docMk/>
            <pc:sldMk cId="2938255865" sldId="271"/>
            <ac:picMk id="50" creationId="{221FEA24-1E85-4552-9691-E916FC8C6DDC}"/>
          </ac:picMkLst>
        </pc:picChg>
      </pc:sldChg>
      <pc:sldChg chg="add del">
        <pc:chgData name="dldijyy@naver.com" userId="ab5ba88bc9b07fdd" providerId="LiveId" clId="{03883AA6-3E8A-4987-9640-358EBD771EB9}" dt="2020-12-28T07:48:19.928" v="7" actId="47"/>
        <pc:sldMkLst>
          <pc:docMk/>
          <pc:sldMk cId="3212192549" sldId="271"/>
        </pc:sldMkLst>
      </pc:sldChg>
    </pc:docChg>
  </pc:docChgLst>
  <pc:docChgLst>
    <pc:chgData name="dldijyy@naver.com" userId="ab5ba88bc9b07fdd" providerId="LiveId" clId="{F84AE144-AB7B-4D0D-8C2C-7CCA80F0C074}"/>
    <pc:docChg chg="custSel modSld">
      <pc:chgData name="dldijyy@naver.com" userId="ab5ba88bc9b07fdd" providerId="LiveId" clId="{F84AE144-AB7B-4D0D-8C2C-7CCA80F0C074}" dt="2020-12-29T12:26:22.479" v="9"/>
      <pc:docMkLst>
        <pc:docMk/>
      </pc:docMkLst>
      <pc:sldChg chg="modSp mod">
        <pc:chgData name="dldijyy@naver.com" userId="ab5ba88bc9b07fdd" providerId="LiveId" clId="{F84AE144-AB7B-4D0D-8C2C-7CCA80F0C074}" dt="2020-12-29T12:26:22.479" v="9"/>
        <pc:sldMkLst>
          <pc:docMk/>
          <pc:sldMk cId="0" sldId="263"/>
        </pc:sldMkLst>
        <pc:graphicFrameChg chg="mod modGraphic">
          <ac:chgData name="dldijyy@naver.com" userId="ab5ba88bc9b07fdd" providerId="LiveId" clId="{F84AE144-AB7B-4D0D-8C2C-7CCA80F0C074}" dt="2020-12-29T12:26:22.479" v="9"/>
          <ac:graphicFrameMkLst>
            <pc:docMk/>
            <pc:sldMk cId="0" sldId="263"/>
            <ac:graphicFrameMk id="3" creationId="{2CA1350D-757A-4FFF-BAD9-A21285FE566C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BBC8103-1E34-440C-81FC-528B88DC8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BD6244-C5B1-4997-B773-73C3962002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E969A-164E-4FD2-B0CC-CB4F5B2E19D3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1A691F-0FA4-43DE-9001-2D37168863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B6C3EA-1DFD-46BA-9BB2-6FB65BC970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45549-7611-4992-8292-08A495F323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3284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8E915-7BD4-493B-846F-D2182399414B}" type="datetimeFigureOut">
              <a:rPr lang="ko-KR" altLang="en-US" smtClean="0"/>
              <a:t>2020-12-29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2B45F-09F9-4115-B65E-27A2D5ED6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66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8F725-4E70-453B-927C-56B7A9079B31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D826A-1562-4825-8690-6EE915D652BD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5C75-F79B-46F2-B700-EA3F496935C5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70BD1-91C1-4FD3-BE37-C2E0521EFD6F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A4A2-8EB7-4559-B617-06563C301D1E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FE6C-3315-404A-AE2D-E82623C5F373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6D8D9-23CB-4BD6-AB9E-8458F54694CC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1242E-383C-41B1-AEAD-F5E2A69996C7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2DB7D-05EF-45A3-A2BF-58B9BC4F8528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FC08-17B0-487B-8392-C46B88C352EA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BDF27-2E50-4108-95DB-D79B29931662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200D8-6863-4504-A220-C5809A9F5BBC}" type="datetime1">
              <a:rPr lang="en-US" altLang="ko-KR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685" y="1286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49856" y="1937430"/>
            <a:ext cx="8914286" cy="69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3418" y="7096347"/>
            <a:ext cx="2380952" cy="2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58347" y="8116128"/>
            <a:ext cx="5246643" cy="117491"/>
            <a:chOff x="6758347" y="8116128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8347" y="8116128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58347" y="7883906"/>
            <a:ext cx="5246643" cy="117491"/>
            <a:chOff x="6758347" y="7883906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8347" y="788390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19536" y="1951435"/>
            <a:ext cx="5246643" cy="117491"/>
            <a:chOff x="6519536" y="1951435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1951435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04897" y="1178916"/>
            <a:ext cx="4352381" cy="70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1001">
            <a:extLst>
              <a:ext uri="{FF2B5EF4-FFF2-40B4-BE49-F238E27FC236}">
                <a16:creationId xmlns:a16="http://schemas.microsoft.com/office/drawing/2014/main" id="{C5770EBC-CB63-4152-B6E0-3BC5DE934CC5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22" name="Object 2">
              <a:extLst>
                <a:ext uri="{FF2B5EF4-FFF2-40B4-BE49-F238E27FC236}">
                  <a16:creationId xmlns:a16="http://schemas.microsoft.com/office/drawing/2014/main" id="{ECB63DAA-8697-4201-90AB-710792DE4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676" y="336882"/>
            <a:ext cx="4514286" cy="1819048"/>
          </a:xfrm>
          <a:prstGeom prst="rect">
            <a:avLst/>
          </a:prstGeom>
        </p:spPr>
      </p:pic>
      <p:sp>
        <p:nvSpPr>
          <p:cNvPr id="3" name="순서도: 종속 처리 2">
            <a:extLst>
              <a:ext uri="{FF2B5EF4-FFF2-40B4-BE49-F238E27FC236}">
                <a16:creationId xmlns:a16="http://schemas.microsoft.com/office/drawing/2014/main" id="{085B5338-22BC-49F9-828E-31B2B1E60A49}"/>
              </a:ext>
            </a:extLst>
          </p:cNvPr>
          <p:cNvSpPr/>
          <p:nvPr/>
        </p:nvSpPr>
        <p:spPr>
          <a:xfrm>
            <a:off x="6777318" y="1102415"/>
            <a:ext cx="4023360" cy="1053516"/>
          </a:xfrm>
          <a:prstGeom prst="flowChartPredefined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</a:t>
            </a:r>
          </a:p>
        </p:txBody>
      </p:sp>
      <p:sp>
        <p:nvSpPr>
          <p:cNvPr id="4" name="순서도: 종속 처리 3">
            <a:extLst>
              <a:ext uri="{FF2B5EF4-FFF2-40B4-BE49-F238E27FC236}">
                <a16:creationId xmlns:a16="http://schemas.microsoft.com/office/drawing/2014/main" id="{B6AC7A1F-850F-4B61-AF8F-2A0B1B718B5C}"/>
              </a:ext>
            </a:extLst>
          </p:cNvPr>
          <p:cNvSpPr/>
          <p:nvPr/>
        </p:nvSpPr>
        <p:spPr>
          <a:xfrm>
            <a:off x="6781800" y="7754211"/>
            <a:ext cx="4023360" cy="1053516"/>
          </a:xfrm>
          <a:prstGeom prst="flowChartPredefinedProces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종료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CF59D6-3189-4F13-97FD-11A24BE5B865}"/>
              </a:ext>
            </a:extLst>
          </p:cNvPr>
          <p:cNvSpPr/>
          <p:nvPr/>
        </p:nvSpPr>
        <p:spPr>
          <a:xfrm>
            <a:off x="6777318" y="2836654"/>
            <a:ext cx="4023360" cy="1053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BFFBF0C-D734-4AD3-8625-39FCE1A90507}"/>
              </a:ext>
            </a:extLst>
          </p:cNvPr>
          <p:cNvSpPr/>
          <p:nvPr/>
        </p:nvSpPr>
        <p:spPr>
          <a:xfrm>
            <a:off x="6781800" y="4399861"/>
            <a:ext cx="4023360" cy="1053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캐릭터 선택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933F24-0898-480E-A936-66A75ADD51E5}"/>
              </a:ext>
            </a:extLst>
          </p:cNvPr>
          <p:cNvSpPr/>
          <p:nvPr/>
        </p:nvSpPr>
        <p:spPr>
          <a:xfrm>
            <a:off x="6781800" y="6083208"/>
            <a:ext cx="4023360" cy="1053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106BEE-6A98-484F-8444-2DDE944D049D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8793480" y="5453377"/>
            <a:ext cx="0" cy="629831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988184-8174-4E52-BA53-7678DC6C88EF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>
            <a:off x="8793480" y="7136724"/>
            <a:ext cx="0" cy="617487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D6BC27-5630-405D-8DFB-7258C615BFF7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788998" y="3890170"/>
            <a:ext cx="4482" cy="509691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D80E49-7839-4B4C-827B-8DDED4E6E59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8788998" y="2155931"/>
            <a:ext cx="0" cy="680723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A95262-7E65-43B3-AB08-46346E3120CB}"/>
              </a:ext>
            </a:extLst>
          </p:cNvPr>
          <p:cNvSpPr/>
          <p:nvPr/>
        </p:nvSpPr>
        <p:spPr>
          <a:xfrm>
            <a:off x="11556147" y="2884793"/>
            <a:ext cx="4023360" cy="10535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방법</a:t>
            </a:r>
            <a:endParaRPr lang="en-US" altLang="ko-KR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56CFC70-4638-4CB7-B1A6-2D32D71598F6}"/>
              </a:ext>
            </a:extLst>
          </p:cNvPr>
          <p:cNvCxnSpPr>
            <a:stCxn id="3" idx="2"/>
            <a:endCxn id="14" idx="0"/>
          </p:cNvCxnSpPr>
          <p:nvPr/>
        </p:nvCxnSpPr>
        <p:spPr>
          <a:xfrm rot="16200000" flipH="1">
            <a:off x="10813981" y="130947"/>
            <a:ext cx="728862" cy="4778829"/>
          </a:xfrm>
          <a:prstGeom prst="bentConnector3">
            <a:avLst>
              <a:gd name="adj1" fmla="val 21324"/>
            </a:avLst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84F7F1D-67DF-4B5D-AE94-4F8927B55612}"/>
              </a:ext>
            </a:extLst>
          </p:cNvPr>
          <p:cNvCxnSpPr>
            <a:stCxn id="14" idx="3"/>
            <a:endCxn id="3" idx="3"/>
          </p:cNvCxnSpPr>
          <p:nvPr/>
        </p:nvCxnSpPr>
        <p:spPr>
          <a:xfrm flipH="1" flipV="1">
            <a:off x="10800678" y="1629173"/>
            <a:ext cx="4778829" cy="1782378"/>
          </a:xfrm>
          <a:prstGeom prst="bentConnector3">
            <a:avLst>
              <a:gd name="adj1" fmla="val -4784"/>
            </a:avLst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ED84434-86D1-46FD-9864-0E379E96E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9486900"/>
            <a:ext cx="762000" cy="463550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10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01">
            <a:extLst>
              <a:ext uri="{FF2B5EF4-FFF2-40B4-BE49-F238E27FC236}">
                <a16:creationId xmlns:a16="http://schemas.microsoft.com/office/drawing/2014/main" id="{8CC791B6-F7BC-4345-ADB0-A854CB8FDEF1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104" name="Object 2">
              <a:extLst>
                <a:ext uri="{FF2B5EF4-FFF2-40B4-BE49-F238E27FC236}">
                  <a16:creationId xmlns:a16="http://schemas.microsoft.com/office/drawing/2014/main" id="{52BE8DA3-5CD7-482E-AD2B-C95139990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324" y="309714"/>
            <a:ext cx="4514286" cy="1819048"/>
          </a:xfrm>
          <a:prstGeom prst="rect">
            <a:avLst/>
          </a:prstGeom>
        </p:spPr>
      </p:pic>
      <p:sp>
        <p:nvSpPr>
          <p:cNvPr id="100" name="슬라이드 번호 개체 틀 99">
            <a:extLst>
              <a:ext uri="{FF2B5EF4-FFF2-40B4-BE49-F238E27FC236}">
                <a16:creationId xmlns:a16="http://schemas.microsoft.com/office/drawing/2014/main" id="{6E1B9B11-C32A-440F-9C04-C07800CCA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9431431"/>
            <a:ext cx="762000" cy="545855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11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1B25321-04E7-4FAE-87DC-113EBC1C3355}"/>
              </a:ext>
            </a:extLst>
          </p:cNvPr>
          <p:cNvGrpSpPr/>
          <p:nvPr/>
        </p:nvGrpSpPr>
        <p:grpSpPr>
          <a:xfrm>
            <a:off x="5181600" y="717602"/>
            <a:ext cx="7239000" cy="8686800"/>
            <a:chOff x="4836934" y="800100"/>
            <a:chExt cx="7239000" cy="86868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1D0FEBE-234E-4ED9-90EF-29382FE43915}"/>
                </a:ext>
              </a:extLst>
            </p:cNvPr>
            <p:cNvGrpSpPr/>
            <p:nvPr/>
          </p:nvGrpSpPr>
          <p:grpSpPr>
            <a:xfrm>
              <a:off x="4836934" y="800100"/>
              <a:ext cx="7239000" cy="8686800"/>
              <a:chOff x="4242084" y="495300"/>
              <a:chExt cx="7239000" cy="8686800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32A23E3A-4D52-46D2-9C24-4347661B339B}"/>
                  </a:ext>
                </a:extLst>
              </p:cNvPr>
              <p:cNvSpPr/>
              <p:nvPr/>
            </p:nvSpPr>
            <p:spPr>
              <a:xfrm>
                <a:off x="4242084" y="495300"/>
                <a:ext cx="7239000" cy="8686800"/>
              </a:xfrm>
              <a:prstGeom prst="round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78A6554-0999-4F49-94F7-F81D8F8B860E}"/>
                  </a:ext>
                </a:extLst>
              </p:cNvPr>
              <p:cNvSpPr/>
              <p:nvPr/>
            </p:nvSpPr>
            <p:spPr>
              <a:xfrm>
                <a:off x="6842503" y="2199978"/>
                <a:ext cx="2131875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레버를 당긴다</a:t>
                </a:r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.</a:t>
                </a:r>
                <a:endParaRPr lang="ko-KR" altLang="en-US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B0C11BA6-BC39-44CB-8F6B-106CB51026AE}"/>
                  </a:ext>
                </a:extLst>
              </p:cNvPr>
              <p:cNvSpPr/>
              <p:nvPr/>
            </p:nvSpPr>
            <p:spPr>
              <a:xfrm>
                <a:off x="6842503" y="3315153"/>
                <a:ext cx="2131875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족보에 따라</a:t>
                </a:r>
                <a:endParaRPr lang="en-US" altLang="ko-KR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Coin</a:t>
                </a:r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을 얻는다</a:t>
                </a:r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.</a:t>
                </a:r>
                <a:endParaRPr lang="ko-KR" altLang="en-US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  <p:sp>
            <p:nvSpPr>
              <p:cNvPr id="9" name="다이아몬드 8">
                <a:extLst>
                  <a:ext uri="{FF2B5EF4-FFF2-40B4-BE49-F238E27FC236}">
                    <a16:creationId xmlns:a16="http://schemas.microsoft.com/office/drawing/2014/main" id="{CD2F286D-1917-468C-BB2D-BABDA2F7E38A}"/>
                  </a:ext>
                </a:extLst>
              </p:cNvPr>
              <p:cNvSpPr/>
              <p:nvPr/>
            </p:nvSpPr>
            <p:spPr>
              <a:xfrm>
                <a:off x="6664726" y="6702504"/>
                <a:ext cx="2518424" cy="1039448"/>
              </a:xfrm>
              <a:prstGeom prst="diamond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열쇠가</a:t>
                </a:r>
                <a:endParaRPr lang="en-US" altLang="ko-KR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ctr"/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3</a:t>
                </a:r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개 인가</a:t>
                </a: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37B633-688E-40D6-A5A2-6E1D21B184E0}"/>
                  </a:ext>
                </a:extLst>
              </p:cNvPr>
              <p:cNvSpPr/>
              <p:nvPr/>
            </p:nvSpPr>
            <p:spPr>
              <a:xfrm>
                <a:off x="6853389" y="4389440"/>
                <a:ext cx="2131875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캐릭터 이동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B500EE3-200E-4310-99C3-91DB35665525}"/>
                  </a:ext>
                </a:extLst>
              </p:cNvPr>
              <p:cNvSpPr/>
              <p:nvPr/>
            </p:nvSpPr>
            <p:spPr>
              <a:xfrm>
                <a:off x="6858000" y="8118541"/>
                <a:ext cx="2131875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Set next player</a:t>
                </a:r>
                <a:endParaRPr lang="ko-KR" altLang="en-US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785E8025-2D61-495B-B7D8-8E31B019AB0F}"/>
                  </a:ext>
                </a:extLst>
              </p:cNvPr>
              <p:cNvGrpSpPr/>
              <p:nvPr/>
            </p:nvGrpSpPr>
            <p:grpSpPr>
              <a:xfrm>
                <a:off x="4737634" y="825122"/>
                <a:ext cx="1733612" cy="821100"/>
                <a:chOff x="6709133" y="732019"/>
                <a:chExt cx="1417739" cy="574544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E0D7F04-84F1-4FA3-BC61-9BCE3F23A8D0}"/>
                    </a:ext>
                  </a:extLst>
                </p:cNvPr>
                <p:cNvSpPr/>
                <p:nvPr/>
              </p:nvSpPr>
              <p:spPr>
                <a:xfrm>
                  <a:off x="6709133" y="732019"/>
                  <a:ext cx="1417739" cy="574544"/>
                </a:xfrm>
                <a:prstGeom prst="rect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id="{ED4136AF-1913-44F7-91DB-6D966A732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9338" y="1141063"/>
                  <a:ext cx="485161" cy="0"/>
                </a:xfrm>
                <a:prstGeom prst="straightConnector1">
                  <a:avLst/>
                </a:prstGeom>
                <a:ln w="285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>
                  <a:extLst>
                    <a:ext uri="{FF2B5EF4-FFF2-40B4-BE49-F238E27FC236}">
                      <a16:creationId xmlns:a16="http://schemas.microsoft.com/office/drawing/2014/main" id="{9D8B71CB-2FAA-48E9-A47B-5C98062D05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29338" y="927787"/>
                  <a:ext cx="485161" cy="0"/>
                </a:xfrm>
                <a:prstGeom prst="straightConnector1">
                  <a:avLst/>
                </a:prstGeom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E16BB9-25B7-4079-B612-4EEEFD887C6D}"/>
                    </a:ext>
                  </a:extLst>
                </p:cNvPr>
                <p:cNvSpPr txBox="1"/>
                <p:nvPr/>
              </p:nvSpPr>
              <p:spPr>
                <a:xfrm>
                  <a:off x="7428489" y="793164"/>
                  <a:ext cx="654341" cy="4522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Yes</a:t>
                  </a:r>
                </a:p>
                <a:p>
                  <a:r>
                    <a:rPr lang="en-US" altLang="ko-KR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No</a:t>
                  </a:r>
                  <a:endPara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938C1CA-61D4-4FFE-A851-466044C8A341}"/>
                  </a:ext>
                </a:extLst>
              </p:cNvPr>
              <p:cNvSpPr/>
              <p:nvPr/>
            </p:nvSpPr>
            <p:spPr>
              <a:xfrm>
                <a:off x="6842503" y="1039810"/>
                <a:ext cx="2131875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Now player</a:t>
                </a:r>
                <a:endParaRPr lang="ko-KR" altLang="en-US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6571E10B-2B9C-4C8D-B357-56E46A60749E}"/>
                  </a:ext>
                </a:extLst>
              </p:cNvPr>
              <p:cNvCxnSpPr>
                <a:cxnSpLocks/>
                <a:stCxn id="9" idx="2"/>
                <a:endCxn id="11" idx="0"/>
              </p:cNvCxnSpPr>
              <p:nvPr/>
            </p:nvCxnSpPr>
            <p:spPr>
              <a:xfrm>
                <a:off x="7923938" y="7741952"/>
                <a:ext cx="0" cy="376589"/>
              </a:xfrm>
              <a:prstGeom prst="straightConnector1">
                <a:avLst/>
              </a:prstGeom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4849B85D-AEB3-47BE-B345-3B0630EBCAD1}"/>
                  </a:ext>
                </a:extLst>
              </p:cNvPr>
              <p:cNvCxnSpPr>
                <a:cxnSpLocks/>
                <a:stCxn id="9" idx="3"/>
                <a:endCxn id="19" idx="1"/>
              </p:cNvCxnSpPr>
              <p:nvPr/>
            </p:nvCxnSpPr>
            <p:spPr>
              <a:xfrm>
                <a:off x="9183150" y="7222228"/>
                <a:ext cx="505990" cy="0"/>
              </a:xfrm>
              <a:prstGeom prst="straightConnector1">
                <a:avLst/>
              </a:prstGeom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B493010-63F0-4242-BF35-5E2506EC120C}"/>
                  </a:ext>
                </a:extLst>
              </p:cNvPr>
              <p:cNvSpPr/>
              <p:nvPr/>
            </p:nvSpPr>
            <p:spPr>
              <a:xfrm>
                <a:off x="9689140" y="6880205"/>
                <a:ext cx="899102" cy="68404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게임</a:t>
                </a:r>
                <a:endParaRPr lang="en-US" altLang="ko-KR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종료</a:t>
                </a:r>
              </a:p>
            </p:txBody>
          </p: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82A45BF6-013F-4A37-A751-6A05BEB5B8FC}"/>
                  </a:ext>
                </a:extLst>
              </p:cNvPr>
              <p:cNvCxnSpPr>
                <a:cxnSpLocks/>
                <a:stCxn id="10" idx="2"/>
                <a:endCxn id="22" idx="0"/>
              </p:cNvCxnSpPr>
              <p:nvPr/>
            </p:nvCxnSpPr>
            <p:spPr>
              <a:xfrm>
                <a:off x="7919327" y="5073485"/>
                <a:ext cx="4610" cy="477435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DB7B1680-B388-42BF-8978-430E8F896E3F}"/>
                  </a:ext>
                </a:extLst>
              </p:cNvPr>
              <p:cNvCxnSpPr>
                <a:cxnSpLocks/>
                <a:stCxn id="22" idx="2"/>
                <a:endCxn id="9" idx="0"/>
              </p:cNvCxnSpPr>
              <p:nvPr/>
            </p:nvCxnSpPr>
            <p:spPr>
              <a:xfrm>
                <a:off x="7923937" y="6301805"/>
                <a:ext cx="1" cy="400699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C4B231B-3D02-4B86-856A-EE920151C5BE}"/>
                  </a:ext>
                </a:extLst>
              </p:cNvPr>
              <p:cNvSpPr/>
              <p:nvPr/>
            </p:nvSpPr>
            <p:spPr>
              <a:xfrm>
                <a:off x="6857999" y="5550920"/>
                <a:ext cx="2131875" cy="750885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발판 기능</a:t>
                </a:r>
              </a:p>
            </p:txBody>
          </p: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52873251-14E9-410A-888E-4F6F96C2795A}"/>
                  </a:ext>
                </a:extLst>
              </p:cNvPr>
              <p:cNvCxnSpPr>
                <a:cxnSpLocks/>
                <a:stCxn id="7" idx="2"/>
                <a:endCxn id="10" idx="0"/>
              </p:cNvCxnSpPr>
              <p:nvPr/>
            </p:nvCxnSpPr>
            <p:spPr>
              <a:xfrm>
                <a:off x="7908441" y="3999198"/>
                <a:ext cx="10886" cy="390242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E22C6E1C-49AB-4CF5-BA79-0AA27DACDC26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>
                <a:off x="7908441" y="2884023"/>
                <a:ext cx="0" cy="431130"/>
              </a:xfrm>
              <a:prstGeom prst="straightConnector1">
                <a:avLst/>
              </a:prstGeom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FC32D55-5556-4F4D-B856-D6213DD10D74}"/>
                </a:ext>
              </a:extLst>
            </p:cNvPr>
            <p:cNvCxnSpPr>
              <a:cxnSpLocks/>
              <a:stCxn id="15" idx="2"/>
              <a:endCxn id="6" idx="0"/>
            </p:cNvCxnSpPr>
            <p:nvPr/>
          </p:nvCxnSpPr>
          <p:spPr>
            <a:xfrm>
              <a:off x="8503291" y="2028655"/>
              <a:ext cx="0" cy="47612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1001">
            <a:extLst>
              <a:ext uri="{FF2B5EF4-FFF2-40B4-BE49-F238E27FC236}">
                <a16:creationId xmlns:a16="http://schemas.microsoft.com/office/drawing/2014/main" id="{F560F067-78B8-418F-8189-240F475CAC6B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34" name="Object 2">
              <a:extLst>
                <a:ext uri="{FF2B5EF4-FFF2-40B4-BE49-F238E27FC236}">
                  <a16:creationId xmlns:a16="http://schemas.microsoft.com/office/drawing/2014/main" id="{BE03CA11-0A1B-47C4-B1F1-E4ED5D78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" y="370178"/>
            <a:ext cx="4514286" cy="819048"/>
          </a:xfrm>
          <a:prstGeom prst="rect">
            <a:avLst/>
          </a:prstGeom>
        </p:spPr>
      </p:pic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92BAB3D7-F9EE-4BC2-AC42-516EB2E35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9258300"/>
            <a:ext cx="685800" cy="658522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12</a:t>
            </a:fld>
            <a:endParaRPr lang="en-US" sz="3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466DEC-E668-4E5E-BDC1-32E9966E2DF8}"/>
              </a:ext>
            </a:extLst>
          </p:cNvPr>
          <p:cNvSpPr/>
          <p:nvPr/>
        </p:nvSpPr>
        <p:spPr>
          <a:xfrm>
            <a:off x="7817088" y="1123848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구조도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5FB365-1027-41AE-B454-9B793AF08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45" y="2311788"/>
            <a:ext cx="11343241" cy="65994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820EC70D-4C65-4FA3-9DEA-6B7FB35F9747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99AEA990-00B6-4799-96D8-E30E3CD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71526"/>
            <a:ext cx="4695238" cy="819048"/>
          </a:xfrm>
          <a:prstGeom prst="rect">
            <a:avLst/>
          </a:prstGeom>
        </p:spPr>
      </p:pic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CA1350D-757A-4FFF-BAD9-A21285FE5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554794"/>
              </p:ext>
            </p:extLst>
          </p:nvPr>
        </p:nvGraphicFramePr>
        <p:xfrm>
          <a:off x="533400" y="1562100"/>
          <a:ext cx="17011610" cy="739053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368819">
                  <a:extLst>
                    <a:ext uri="{9D8B030D-6E8A-4147-A177-3AD203B41FA5}">
                      <a16:colId xmlns:a16="http://schemas.microsoft.com/office/drawing/2014/main" val="4289123536"/>
                    </a:ext>
                  </a:extLst>
                </a:gridCol>
                <a:gridCol w="1338701">
                  <a:extLst>
                    <a:ext uri="{9D8B030D-6E8A-4147-A177-3AD203B41FA5}">
                      <a16:colId xmlns:a16="http://schemas.microsoft.com/office/drawing/2014/main" val="3926777214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47430268"/>
                    </a:ext>
                  </a:extLst>
                </a:gridCol>
                <a:gridCol w="984021">
                  <a:extLst>
                    <a:ext uri="{9D8B030D-6E8A-4147-A177-3AD203B41FA5}">
                      <a16:colId xmlns:a16="http://schemas.microsoft.com/office/drawing/2014/main" val="1861921628"/>
                    </a:ext>
                  </a:extLst>
                </a:gridCol>
                <a:gridCol w="1379892">
                  <a:extLst>
                    <a:ext uri="{9D8B030D-6E8A-4147-A177-3AD203B41FA5}">
                      <a16:colId xmlns:a16="http://schemas.microsoft.com/office/drawing/2014/main" val="3539504479"/>
                    </a:ext>
                  </a:extLst>
                </a:gridCol>
                <a:gridCol w="1446278">
                  <a:extLst>
                    <a:ext uri="{9D8B030D-6E8A-4147-A177-3AD203B41FA5}">
                      <a16:colId xmlns:a16="http://schemas.microsoft.com/office/drawing/2014/main" val="355716757"/>
                    </a:ext>
                  </a:extLst>
                </a:gridCol>
                <a:gridCol w="1034540">
                  <a:extLst>
                    <a:ext uri="{9D8B030D-6E8A-4147-A177-3AD203B41FA5}">
                      <a16:colId xmlns:a16="http://schemas.microsoft.com/office/drawing/2014/main" val="4163300999"/>
                    </a:ext>
                  </a:extLst>
                </a:gridCol>
                <a:gridCol w="434045">
                  <a:extLst>
                    <a:ext uri="{9D8B030D-6E8A-4147-A177-3AD203B41FA5}">
                      <a16:colId xmlns:a16="http://schemas.microsoft.com/office/drawing/2014/main" val="317295015"/>
                    </a:ext>
                  </a:extLst>
                </a:gridCol>
                <a:gridCol w="1375098">
                  <a:extLst>
                    <a:ext uri="{9D8B030D-6E8A-4147-A177-3AD203B41FA5}">
                      <a16:colId xmlns:a16="http://schemas.microsoft.com/office/drawing/2014/main" val="763271693"/>
                    </a:ext>
                  </a:extLst>
                </a:gridCol>
                <a:gridCol w="1359842">
                  <a:extLst>
                    <a:ext uri="{9D8B030D-6E8A-4147-A177-3AD203B41FA5}">
                      <a16:colId xmlns:a16="http://schemas.microsoft.com/office/drawing/2014/main" val="2456550623"/>
                    </a:ext>
                  </a:extLst>
                </a:gridCol>
                <a:gridCol w="1464370">
                  <a:extLst>
                    <a:ext uri="{9D8B030D-6E8A-4147-A177-3AD203B41FA5}">
                      <a16:colId xmlns:a16="http://schemas.microsoft.com/office/drawing/2014/main" val="1225316119"/>
                    </a:ext>
                  </a:extLst>
                </a:gridCol>
                <a:gridCol w="673764">
                  <a:extLst>
                    <a:ext uri="{9D8B030D-6E8A-4147-A177-3AD203B41FA5}">
                      <a16:colId xmlns:a16="http://schemas.microsoft.com/office/drawing/2014/main" val="67304902"/>
                    </a:ext>
                  </a:extLst>
                </a:gridCol>
                <a:gridCol w="673764">
                  <a:extLst>
                    <a:ext uri="{9D8B030D-6E8A-4147-A177-3AD203B41FA5}">
                      <a16:colId xmlns:a16="http://schemas.microsoft.com/office/drawing/2014/main" val="3009469905"/>
                    </a:ext>
                  </a:extLst>
                </a:gridCol>
                <a:gridCol w="959045">
                  <a:extLst>
                    <a:ext uri="{9D8B030D-6E8A-4147-A177-3AD203B41FA5}">
                      <a16:colId xmlns:a16="http://schemas.microsoft.com/office/drawing/2014/main" val="2472031732"/>
                    </a:ext>
                  </a:extLst>
                </a:gridCol>
                <a:gridCol w="402591">
                  <a:extLst>
                    <a:ext uri="{9D8B030D-6E8A-4147-A177-3AD203B41FA5}">
                      <a16:colId xmlns:a16="http://schemas.microsoft.com/office/drawing/2014/main" val="4067040599"/>
                    </a:ext>
                  </a:extLst>
                </a:gridCol>
              </a:tblGrid>
              <a:tr h="1049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  <a:endParaRPr lang="en-US" altLang="ko-KR" sz="1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시작발표</a:t>
                      </a:r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2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3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4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5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  <a:endParaRPr lang="en-US" altLang="ko-KR" sz="1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중간발표</a:t>
                      </a:r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6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7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8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9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10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주</a:t>
                      </a:r>
                      <a:endParaRPr lang="en-US" altLang="ko-KR" sz="1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최종발표</a:t>
                      </a:r>
                      <a:r>
                        <a:rPr lang="en-US" altLang="ko-KR" sz="18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)</a:t>
                      </a:r>
                      <a:endParaRPr lang="ko-KR" altLang="en-US" sz="18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2465089"/>
                  </a:ext>
                </a:extLst>
              </a:tr>
              <a:tr h="829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기획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정이영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임재진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시험기간</a:t>
                      </a: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27987747"/>
                  </a:ext>
                </a:extLst>
              </a:tr>
              <a:tr h="898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구조 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장근우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장근우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45748734"/>
                  </a:ext>
                </a:extLst>
              </a:tr>
              <a:tr h="810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클라이언트 프로그래밍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임재진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정이영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정이영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561380"/>
                  </a:ext>
                </a:extLst>
              </a:tr>
              <a:tr h="603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UI </a:t>
                      </a:r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설계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  <a:endParaRPr lang="en-US" altLang="ko-KR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021723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애니메이션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  <a:endParaRPr lang="en-US" altLang="ko-KR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015511"/>
                  </a:ext>
                </a:extLst>
              </a:tr>
              <a:tr h="704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리소스 </a:t>
                      </a:r>
                      <a:r>
                        <a:rPr lang="en-US" altLang="ko-KR" sz="200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/ </a:t>
                      </a:r>
                      <a:r>
                        <a:rPr lang="ko-KR" altLang="en-US" sz="200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사운드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vert="eaVert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남경민</a:t>
                      </a:r>
                      <a:endParaRPr lang="en-US" altLang="ko-KR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190845"/>
                  </a:ext>
                </a:extLst>
              </a:tr>
              <a:tr h="980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디버깅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9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rgbClr val="FF0000"/>
                        </a:solidFill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mpd="sng">
                      <a:noFill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장근우</a:t>
                      </a:r>
                      <a:endParaRPr lang="ko-KR" altLang="en-US" sz="25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공동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02744602"/>
                  </a:ext>
                </a:extLst>
              </a:tr>
              <a:tr h="980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QA</a:t>
                      </a:r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1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한컴 윤고딕 230" panose="02020603020101020101" pitchFamily="18" charset="-127"/>
                        <a:ea typeface="한컴 윤고딕 230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한컴 윤고딕 230" panose="02020603020101020101" pitchFamily="18" charset="-127"/>
                          <a:ea typeface="한컴 윤고딕 230" panose="02020603020101020101" pitchFamily="18" charset="-127"/>
                        </a:rPr>
                        <a:t>공동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44823573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0B6FC8-E79E-4396-9553-1B451010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00" y="9299524"/>
            <a:ext cx="838200" cy="615950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13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648B92FC-4DC1-4480-8E9F-3DD1FAC263C1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9BBE60F0-AE61-4E3D-8AF1-B8B9B023F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5480" y="311707"/>
            <a:ext cx="4809524" cy="81904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5ED9FC9F-4E31-46BD-96C9-5A0F863E2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036" y="5565218"/>
            <a:ext cx="3752850" cy="44100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D68B2-7FDC-4A10-8F0F-959F1E73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480" y="9406694"/>
            <a:ext cx="685800" cy="597555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14</a:t>
            </a:fld>
            <a:endParaRPr lang="en-US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F34D6C-A61D-4CD3-BA59-72BD9681321D}"/>
              </a:ext>
            </a:extLst>
          </p:cNvPr>
          <p:cNvSpPr/>
          <p:nvPr/>
        </p:nvSpPr>
        <p:spPr>
          <a:xfrm>
            <a:off x="4724400" y="3162300"/>
            <a:ext cx="11125200" cy="3124200"/>
          </a:xfrm>
          <a:prstGeom prst="rect">
            <a:avLst/>
          </a:prstGeom>
          <a:ln w="57150"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B7CD42-E18F-48F7-9317-FE36702DEFBD}"/>
              </a:ext>
            </a:extLst>
          </p:cNvPr>
          <p:cNvSpPr txBox="1"/>
          <p:nvPr/>
        </p:nvSpPr>
        <p:spPr>
          <a:xfrm>
            <a:off x="6705600" y="4031902"/>
            <a:ext cx="7929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저희가 서버 개발을 하려고 했지만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서버를 구현하지 못한점과 캐릭터 스킬을 구현하지 못한 점이 아쉽습니다</a:t>
            </a:r>
            <a:r>
              <a:rPr lang="en-US" altLang="ko-KR" sz="2800"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585A3D15-5248-451B-B903-95297CA7BDA4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D5D2FDDB-6387-451E-AF1C-11A654A4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266700"/>
            <a:ext cx="3847619" cy="8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DDA0BD-F102-4F5A-B298-908ACD575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9294532"/>
            <a:ext cx="838200" cy="692150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15</a:t>
            </a:fld>
            <a:endParaRPr lang="en-US" sz="36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1B7AACA-4809-4DA2-BB4E-D94144FA7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480" y="311962"/>
            <a:ext cx="18641080" cy="9674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0" name="Object 4">
            <a:extLst>
              <a:ext uri="{FF2B5EF4-FFF2-40B4-BE49-F238E27FC236}">
                <a16:creationId xmlns:a16="http://schemas.microsoft.com/office/drawing/2014/main" id="{69D43D8E-8BD7-4C91-8A31-0C53C04038F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2909523"/>
            <a:ext cx="10523810" cy="4466667"/>
          </a:xfrm>
          <a:prstGeom prst="rect">
            <a:avLst/>
          </a:prstGeom>
        </p:spPr>
      </p:pic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223D03D6-1EDF-4ACE-9F7F-A1A6F2E5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9294532"/>
            <a:ext cx="838200" cy="692150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16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9690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99"/>
            <a:ext cx="14076190" cy="44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7" y="6923049"/>
            <a:ext cx="7304762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Object 2">
            <a:extLst>
              <a:ext uri="{FF2B5EF4-FFF2-40B4-BE49-F238E27FC236}">
                <a16:creationId xmlns:a16="http://schemas.microsoft.com/office/drawing/2014/main" id="{05B05B77-43EB-412A-8A7C-711AE812E72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86"/>
            <a:ext cx="18295238" cy="10285714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0745" y="1876917"/>
            <a:ext cx="1561905" cy="10952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6357" y="2074290"/>
            <a:ext cx="1495238" cy="136190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9804" y="3649909"/>
            <a:ext cx="980952" cy="49523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7011" y="2074290"/>
            <a:ext cx="1400000" cy="13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93539" y="3649909"/>
            <a:ext cx="980952" cy="4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1159" y="2074290"/>
            <a:ext cx="1380952" cy="13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78736" y="3672540"/>
            <a:ext cx="1314286" cy="4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1064" y="5225039"/>
            <a:ext cx="1400000" cy="13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6067" y="6854294"/>
            <a:ext cx="1323810" cy="4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04350" y="5225039"/>
            <a:ext cx="1390476" cy="13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44902" y="6854294"/>
            <a:ext cx="733333" cy="4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98483" y="5225039"/>
            <a:ext cx="1400000" cy="13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76737" y="6854294"/>
            <a:ext cx="1323810" cy="4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41294" y="2000043"/>
            <a:ext cx="2308893" cy="117491"/>
            <a:chOff x="8641294" y="2000043"/>
            <a:chExt cx="2308893" cy="117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41294" y="200004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20640" y="2000043"/>
            <a:ext cx="2308893" cy="117491"/>
            <a:chOff x="5420640" y="2000043"/>
            <a:chExt cx="2308893" cy="1174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0640" y="200004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35442" y="2000043"/>
            <a:ext cx="2308893" cy="117491"/>
            <a:chOff x="11635442" y="2000043"/>
            <a:chExt cx="2308893" cy="1174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5442" y="2000043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18632" y="5142857"/>
            <a:ext cx="2308893" cy="117491"/>
            <a:chOff x="10318632" y="5142857"/>
            <a:chExt cx="2308893" cy="11749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18632" y="5142857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97978" y="5142857"/>
            <a:ext cx="2308893" cy="117491"/>
            <a:chOff x="7097978" y="5142857"/>
            <a:chExt cx="2308893" cy="1174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7978" y="5142857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12780" y="5142857"/>
            <a:ext cx="2308893" cy="117491"/>
            <a:chOff x="13312780" y="5142857"/>
            <a:chExt cx="2308893" cy="11749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12780" y="5142857"/>
              <a:ext cx="2308893" cy="1174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05245" y="1968343"/>
            <a:ext cx="2308893" cy="117491"/>
            <a:chOff x="14805245" y="1968343"/>
            <a:chExt cx="2308893" cy="117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5245" y="1968343"/>
              <a:ext cx="2308893" cy="11749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757424" y="2074290"/>
            <a:ext cx="1361905" cy="136190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284601" y="3649906"/>
            <a:ext cx="1333333" cy="495238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0891CDF9-DFE4-441A-BDB9-EF1EEE54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2400" y="9334500"/>
            <a:ext cx="733333" cy="652233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2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CC66AD88-D6D4-4C8F-A411-A9B9D0DD77F4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DEA0017F-21E5-46B7-92D2-AB97B6D6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65133"/>
            <a:ext cx="4685714" cy="819048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5CCEC25B-1EA3-4F2F-98C6-0BDCDF109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72845" y="4934719"/>
            <a:ext cx="320040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7C73AA-6D4E-4EC3-BC82-A07DF3548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45" y="3780655"/>
            <a:ext cx="5500688" cy="2000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B816F8-3FD6-4A70-A3E8-BFEB3F87CF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589" y="2724919"/>
            <a:ext cx="7681912" cy="129232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F2BAA9-9FCD-432D-86FA-A9DDF780B69C}"/>
              </a:ext>
            </a:extLst>
          </p:cNvPr>
          <p:cNvSpPr/>
          <p:nvPr/>
        </p:nvSpPr>
        <p:spPr>
          <a:xfrm>
            <a:off x="1219200" y="2665461"/>
            <a:ext cx="7086600" cy="423063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D7051A5-0C0D-4397-852B-8166FAB2F6CB}"/>
              </a:ext>
            </a:extLst>
          </p:cNvPr>
          <p:cNvSpPr/>
          <p:nvPr/>
        </p:nvSpPr>
        <p:spPr>
          <a:xfrm>
            <a:off x="8953445" y="1618480"/>
            <a:ext cx="8458200" cy="705003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332023-A744-40AA-B1C7-6E4F2028D7C5}"/>
              </a:ext>
            </a:extLst>
          </p:cNvPr>
          <p:cNvSpPr/>
          <p:nvPr/>
        </p:nvSpPr>
        <p:spPr>
          <a:xfrm>
            <a:off x="2957411" y="2416911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ENGINE</a:t>
            </a:r>
            <a:endParaRPr lang="ko-KR" altLang="en-US" sz="28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8C7B5-41BC-48F0-97E0-7EBA4357CF96}"/>
              </a:ext>
            </a:extLst>
          </p:cNvPr>
          <p:cNvSpPr/>
          <p:nvPr/>
        </p:nvSpPr>
        <p:spPr>
          <a:xfrm>
            <a:off x="11625900" y="1208956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개발 도구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1820812-8EEC-4902-97BE-2126FE07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9410700"/>
            <a:ext cx="533400" cy="434975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3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9213C9-9752-4B2D-BFAA-951F689F3F5D}"/>
              </a:ext>
            </a:extLst>
          </p:cNvPr>
          <p:cNvSpPr/>
          <p:nvPr/>
        </p:nvSpPr>
        <p:spPr>
          <a:xfrm>
            <a:off x="11713267" y="4325975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 언어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E244CB91-3260-4A9B-A097-1D74C6F42373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F13704E-BD34-4A70-86C2-6303A02B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66700"/>
            <a:ext cx="4828571" cy="8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8EC984-0F7E-4CB6-B976-730E897F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9240744"/>
            <a:ext cx="609600" cy="768350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4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11FCC-6653-443A-B112-A6124A464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736" y="2373229"/>
            <a:ext cx="10341028" cy="662629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D153F-E02D-4474-BF32-531FDE992E33}"/>
              </a:ext>
            </a:extLst>
          </p:cNvPr>
          <p:cNvSpPr/>
          <p:nvPr/>
        </p:nvSpPr>
        <p:spPr>
          <a:xfrm>
            <a:off x="7198472" y="1266080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86685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05A535CD-1477-4A21-8021-9CAF711BF332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98428F9B-34D3-4C13-BF89-0DDA4F175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343002"/>
            <a:ext cx="4828571" cy="8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B8FCC4-60A0-4289-B3DD-46A3CA7E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3071" y="9272019"/>
            <a:ext cx="533400" cy="667497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5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3E9C61-5BBC-46C8-AB53-05ABC61F5A00}"/>
              </a:ext>
            </a:extLst>
          </p:cNvPr>
          <p:cNvSpPr/>
          <p:nvPr/>
        </p:nvSpPr>
        <p:spPr>
          <a:xfrm>
            <a:off x="7291029" y="1652164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 방법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766A6F-FAAD-4872-BDF8-ADB5C03E0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21" y="2961326"/>
            <a:ext cx="8073386" cy="46968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847388-FC6A-4B71-AB3A-61237C1C9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61326"/>
            <a:ext cx="8073387" cy="46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6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1">
            <a:extLst>
              <a:ext uri="{FF2B5EF4-FFF2-40B4-BE49-F238E27FC236}">
                <a16:creationId xmlns:a16="http://schemas.microsoft.com/office/drawing/2014/main" id="{E244CB91-3260-4A9B-A097-1D74C6F42373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AF13704E-BD34-4A70-86C2-6303A02BB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266700"/>
            <a:ext cx="4828571" cy="8190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8EC984-0F7E-4CB6-B976-730E897F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4800" y="9240744"/>
            <a:ext cx="609600" cy="768350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6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1D153F-E02D-4474-BF32-531FDE992E33}"/>
              </a:ext>
            </a:extLst>
          </p:cNvPr>
          <p:cNvSpPr/>
          <p:nvPr/>
        </p:nvSpPr>
        <p:spPr>
          <a:xfrm>
            <a:off x="7484222" y="1790999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캐릭터 선택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0C8555-6D19-403A-85FE-7F876AED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89" y="3315298"/>
            <a:ext cx="7891483" cy="4591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DC89F9-B755-4E2E-88F1-86ECA412D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364" y="3258148"/>
            <a:ext cx="798971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5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AF7A8DE3-3A18-41CC-A833-29780A0E45D2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13" name="Object 2">
              <a:extLst>
                <a:ext uri="{FF2B5EF4-FFF2-40B4-BE49-F238E27FC236}">
                  <a16:creationId xmlns:a16="http://schemas.microsoft.com/office/drawing/2014/main" id="{0BEF8CC7-855F-465D-9F62-33C6D9C3E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" y="342900"/>
            <a:ext cx="4828571" cy="819048"/>
          </a:xfrm>
          <a:prstGeom prst="rect">
            <a:avLst/>
          </a:prstGeom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24AC761-2DCD-40BD-BF7D-10A2EC4F43E7}"/>
              </a:ext>
            </a:extLst>
          </p:cNvPr>
          <p:cNvSpPr/>
          <p:nvPr/>
        </p:nvSpPr>
        <p:spPr>
          <a:xfrm>
            <a:off x="13896925" y="3162300"/>
            <a:ext cx="4114800" cy="2438400"/>
          </a:xfrm>
          <a:prstGeom prst="wedgeRoundRectCallout">
            <a:avLst>
              <a:gd name="adj1" fmla="val 11725"/>
              <a:gd name="adj2" fmla="val 74709"/>
              <a:gd name="adj3" fmla="val 16667"/>
            </a:avLst>
          </a:prstGeom>
          <a:ln w="57150">
            <a:solidFill>
              <a:srgbClr val="BA6FE5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주사위는 </a:t>
            </a:r>
            <a:r>
              <a:rPr lang="ko-KR" altLang="en-US" sz="2400" u="sng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두 번</a:t>
            </a:r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돌릴 수 있으며</a:t>
            </a:r>
            <a:r>
              <a:rPr lang="en-US" altLang="ko-KR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</a:p>
          <a:p>
            <a:pPr algn="ctr"/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주사위를 잠금 할 수 있는 </a:t>
            </a:r>
            <a:r>
              <a:rPr lang="en-US" altLang="ko-KR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Lock</a:t>
            </a:r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도</a:t>
            </a:r>
            <a:endParaRPr lang="en-US" altLang="ko-KR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2400" u="sng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두 개</a:t>
            </a:r>
            <a:r>
              <a:rPr lang="ko-KR" altLang="en-US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할 수 있습니다</a:t>
            </a:r>
            <a:r>
              <a:rPr lang="en-US" altLang="ko-KR" sz="24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24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5D6C37-77E9-4CD2-BB12-ADF118637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6110891"/>
            <a:ext cx="4143325" cy="4143325"/>
          </a:xfrm>
          <a:prstGeom prst="rect">
            <a:avLst/>
          </a:prstGeom>
          <a:effectLst>
            <a:outerShdw blurRad="50800" dist="50800" dir="60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D5D2CF-15B6-4502-BCD4-EF46FCB0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1000" y="9404350"/>
            <a:ext cx="533400" cy="539750"/>
          </a:xfrm>
        </p:spPr>
        <p:txBody>
          <a:bodyPr/>
          <a:lstStyle/>
          <a:p>
            <a:fld id="{B1393E5F-521B-4CAD-9D3A-AE923D912DCE}" type="slidenum">
              <a:rPr lang="en-US" sz="360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7</a:t>
            </a:fld>
            <a:endParaRPr lang="en-US" sz="36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45D188-A2BA-492F-A13C-93ED96985271}"/>
              </a:ext>
            </a:extLst>
          </p:cNvPr>
          <p:cNvSpPr/>
          <p:nvPr/>
        </p:nvSpPr>
        <p:spPr>
          <a:xfrm>
            <a:off x="5638800" y="1360907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D4555-D312-40CE-85BF-009F06BBB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664" y="2378913"/>
            <a:ext cx="11558894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2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8DF239D8-E704-44E8-9129-DAB7FB07008F}"/>
              </a:ext>
            </a:extLst>
          </p:cNvPr>
          <p:cNvGrpSpPr/>
          <p:nvPr/>
        </p:nvGrpSpPr>
        <p:grpSpPr>
          <a:xfrm>
            <a:off x="0" y="27803"/>
            <a:ext cx="18295238" cy="10285714"/>
            <a:chOff x="0" y="0"/>
            <a:chExt cx="18295238" cy="10285714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D3DE0F-DDAD-4747-B0A2-780DE4257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109" y="277346"/>
            <a:ext cx="4828571" cy="819048"/>
          </a:xfrm>
          <a:prstGeom prst="rect">
            <a:avLst/>
          </a:prstGeom>
        </p:spPr>
      </p:pic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AAFB9489-5A4A-4518-AC5B-E2F1EE3B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109" y="9486900"/>
            <a:ext cx="490593" cy="387350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8</a:t>
            </a:fld>
            <a:endParaRPr lang="en-US" sz="360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1387E3-8121-4D18-A0F6-4C425436C085}"/>
              </a:ext>
            </a:extLst>
          </p:cNvPr>
          <p:cNvGrpSpPr/>
          <p:nvPr/>
        </p:nvGrpSpPr>
        <p:grpSpPr>
          <a:xfrm>
            <a:off x="1278811" y="1175130"/>
            <a:ext cx="16230600" cy="8311770"/>
            <a:chOff x="1247435" y="1175130"/>
            <a:chExt cx="16230600" cy="8311770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11972CF-53C0-46B2-897E-38EF98AF6431}"/>
                </a:ext>
              </a:extLst>
            </p:cNvPr>
            <p:cNvGrpSpPr/>
            <p:nvPr/>
          </p:nvGrpSpPr>
          <p:grpSpPr>
            <a:xfrm>
              <a:off x="1247435" y="1175130"/>
              <a:ext cx="16230600" cy="8311770"/>
              <a:chOff x="1278811" y="1219537"/>
              <a:chExt cx="16230600" cy="8311770"/>
            </a:xfrm>
          </p:grpSpPr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F30FB3B7-2D35-4CF2-90EC-C2465540F3DC}"/>
                  </a:ext>
                </a:extLst>
              </p:cNvPr>
              <p:cNvGrpSpPr/>
              <p:nvPr/>
            </p:nvGrpSpPr>
            <p:grpSpPr>
              <a:xfrm>
                <a:off x="1278811" y="1219537"/>
                <a:ext cx="16230600" cy="8311770"/>
                <a:chOff x="6204706" y="591714"/>
                <a:chExt cx="5696528" cy="5056768"/>
              </a:xfrm>
              <a:noFill/>
            </p:grpSpPr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2B27564A-632C-4801-AF7D-4D8A36E8DC74}"/>
                    </a:ext>
                  </a:extLst>
                </p:cNvPr>
                <p:cNvSpPr/>
                <p:nvPr/>
              </p:nvSpPr>
              <p:spPr>
                <a:xfrm>
                  <a:off x="6204706" y="840262"/>
                  <a:ext cx="5696528" cy="4808220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19B989DF-7D70-4CEF-9D42-AEBFE4E76815}"/>
                    </a:ext>
                  </a:extLst>
                </p:cNvPr>
                <p:cNvSpPr/>
                <p:nvPr/>
              </p:nvSpPr>
              <p:spPr>
                <a:xfrm>
                  <a:off x="8268574" y="591714"/>
                  <a:ext cx="1526797" cy="497097"/>
                </a:xfrm>
                <a:prstGeom prst="rect">
                  <a:avLst/>
                </a:prstGeom>
                <a:ln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4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발판 기능</a:t>
                  </a:r>
                </a:p>
              </p:txBody>
            </p:sp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747A058-D39D-4829-B1E2-1BBC18C4BDBE}"/>
                    </a:ext>
                  </a:extLst>
                </p:cNvPr>
                <p:cNvSpPr/>
                <p:nvPr/>
              </p:nvSpPr>
              <p:spPr>
                <a:xfrm>
                  <a:off x="6533292" y="1371550"/>
                  <a:ext cx="645881" cy="469123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38100">
                  <a:solidFill>
                    <a:srgbClr val="FFFF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2293E9AF-FCAC-4BE7-9E3C-AD4682A7E36D}"/>
                    </a:ext>
                  </a:extLst>
                </p:cNvPr>
                <p:cNvSpPr/>
                <p:nvPr/>
              </p:nvSpPr>
              <p:spPr>
                <a:xfrm>
                  <a:off x="7945634" y="1347618"/>
                  <a:ext cx="645881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B5982938-B0E7-426C-8678-1E186D75A030}"/>
                    </a:ext>
                  </a:extLst>
                </p:cNvPr>
                <p:cNvSpPr/>
                <p:nvPr/>
              </p:nvSpPr>
              <p:spPr>
                <a:xfrm>
                  <a:off x="9158102" y="2773992"/>
                  <a:ext cx="609209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BA6FE5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90EECBF-C80A-43A6-99C0-0D5929EA81B2}"/>
                    </a:ext>
                  </a:extLst>
                </p:cNvPr>
                <p:cNvSpPr/>
                <p:nvPr/>
              </p:nvSpPr>
              <p:spPr>
                <a:xfrm>
                  <a:off x="6533292" y="4233276"/>
                  <a:ext cx="618724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71DCCDEE-B612-42CB-B6EE-BD4809D7C5B6}"/>
                    </a:ext>
                  </a:extLst>
                </p:cNvPr>
                <p:cNvSpPr/>
                <p:nvPr/>
              </p:nvSpPr>
              <p:spPr>
                <a:xfrm>
                  <a:off x="9430018" y="3887103"/>
                  <a:ext cx="643900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FF6699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1D19F96-9A5F-4D34-A892-B3A3C9AE4FAC}"/>
                    </a:ext>
                  </a:extLst>
                </p:cNvPr>
                <p:cNvSpPr/>
                <p:nvPr/>
              </p:nvSpPr>
              <p:spPr>
                <a:xfrm>
                  <a:off x="10879308" y="3867677"/>
                  <a:ext cx="609209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36ECD6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94DD6827-AF14-48CA-AE91-C6ADD5794378}"/>
                    </a:ext>
                  </a:extLst>
                </p:cNvPr>
                <p:cNvSpPr/>
                <p:nvPr/>
              </p:nvSpPr>
              <p:spPr>
                <a:xfrm>
                  <a:off x="7992097" y="4264451"/>
                  <a:ext cx="609209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8BFA791C-AE93-4146-AAF5-F9C371059DA5}"/>
                    </a:ext>
                  </a:extLst>
                </p:cNvPr>
                <p:cNvSpPr/>
                <p:nvPr/>
              </p:nvSpPr>
              <p:spPr>
                <a:xfrm>
                  <a:off x="6518641" y="2717394"/>
                  <a:ext cx="645881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BC7D3E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7CA2509E-DA47-4ABC-9838-AD3916D6D8BD}"/>
                    </a:ext>
                  </a:extLst>
                </p:cNvPr>
                <p:cNvSpPr/>
                <p:nvPr/>
              </p:nvSpPr>
              <p:spPr>
                <a:xfrm>
                  <a:off x="7993670" y="2729150"/>
                  <a:ext cx="645881" cy="497097"/>
                </a:xfrm>
                <a:prstGeom prst="rect">
                  <a:avLst/>
                </a:prstGeom>
                <a:solidFill>
                  <a:schemeClr val="accent6">
                    <a:alpha val="50000"/>
                  </a:schemeClr>
                </a:solidFill>
                <a:ln w="28575">
                  <a:solidFill>
                    <a:srgbClr val="0099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AD54A9C7-2395-4F74-819F-DACE4FA4E265}"/>
                    </a:ext>
                  </a:extLst>
                </p:cNvPr>
                <p:cNvSpPr/>
                <p:nvPr/>
              </p:nvSpPr>
              <p:spPr>
                <a:xfrm>
                  <a:off x="6261189" y="1997864"/>
                  <a:ext cx="1224540" cy="497097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38100">
                  <a:solidFill>
                    <a:srgbClr val="FFFF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 </a:t>
                  </a:r>
                </a:p>
                <a:p>
                  <a:pPr algn="ctr"/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15 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코인을 획득합니다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7217DC2-4F7C-4D6F-81C8-9ED0F534EED1}"/>
                    </a:ext>
                  </a:extLst>
                </p:cNvPr>
                <p:cNvSpPr/>
                <p:nvPr/>
              </p:nvSpPr>
              <p:spPr>
                <a:xfrm>
                  <a:off x="7690300" y="1999742"/>
                  <a:ext cx="1212803" cy="497097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 </a:t>
                  </a:r>
                </a:p>
                <a:p>
                  <a:pPr algn="ctr"/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15 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코인을 잃습니다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04F7DF9-5686-4969-B1D1-0C33E3BFB413}"/>
                    </a:ext>
                  </a:extLst>
                </p:cNvPr>
                <p:cNvSpPr/>
                <p:nvPr/>
              </p:nvSpPr>
              <p:spPr>
                <a:xfrm>
                  <a:off x="6236076" y="3385667"/>
                  <a:ext cx="1290289" cy="642873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BC7D3E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 </a:t>
                  </a: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유저는 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2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턴 간 주사위를 돌릴 수 없습니다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69287962-34AF-4CA9-9DBA-AD21B2C77F75}"/>
                    </a:ext>
                  </a:extLst>
                </p:cNvPr>
                <p:cNvSpPr/>
                <p:nvPr/>
              </p:nvSpPr>
              <p:spPr>
                <a:xfrm>
                  <a:off x="7617517" y="3385667"/>
                  <a:ext cx="1369749" cy="642872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0099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</a:t>
                  </a: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쥐가 있는 위치로 이동시킵니다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47A85E4-15AB-4477-B52A-7C1D4342278D}"/>
                    </a:ext>
                  </a:extLst>
                </p:cNvPr>
                <p:cNvSpPr/>
                <p:nvPr/>
              </p:nvSpPr>
              <p:spPr>
                <a:xfrm>
                  <a:off x="6280895" y="4867991"/>
                  <a:ext cx="1278551" cy="642873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 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독수리가 발판의 앞의 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5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칸 중 랜덤으로 이동시킵니다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4C184E70-BD0B-4BE2-9F41-2CDD8FCC5E25}"/>
                    </a:ext>
                  </a:extLst>
                </p:cNvPr>
                <p:cNvSpPr/>
                <p:nvPr/>
              </p:nvSpPr>
              <p:spPr>
                <a:xfrm>
                  <a:off x="9886094" y="2510568"/>
                  <a:ext cx="1942207" cy="990115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BA6FE5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</a:t>
                  </a: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발판을 밟은 유저를 제외하고</a:t>
                  </a:r>
                  <a:endPara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다른 유저들은 모든 코인을 잃습니다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7518B070-C604-4DA9-8A1B-DD5E0CB83B7F}"/>
                    </a:ext>
                  </a:extLst>
                </p:cNvPr>
                <p:cNvSpPr/>
                <p:nvPr/>
              </p:nvSpPr>
              <p:spPr>
                <a:xfrm>
                  <a:off x="7859366" y="4867990"/>
                  <a:ext cx="906887" cy="642873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밟았을 때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, 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열쇠를 하나 잃습니다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F7FB2689-2DD8-404B-8621-F1918FE484E5}"/>
                    </a:ext>
                  </a:extLst>
                </p:cNvPr>
                <p:cNvSpPr/>
                <p:nvPr/>
              </p:nvSpPr>
              <p:spPr>
                <a:xfrm>
                  <a:off x="9164123" y="4566728"/>
                  <a:ext cx="1189962" cy="763803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FF6699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밟은 유저는 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150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코인으로 열쇠를 </a:t>
                  </a:r>
                  <a:endPara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구매할 수 있습니다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endPara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6135363C-3200-4549-97A6-60AC211D7649}"/>
                    </a:ext>
                  </a:extLst>
                </p:cNvPr>
                <p:cNvSpPr/>
                <p:nvPr/>
              </p:nvSpPr>
              <p:spPr>
                <a:xfrm>
                  <a:off x="10561664" y="4512999"/>
                  <a:ext cx="1210101" cy="871263"/>
                </a:xfrm>
                <a:prstGeom prst="rect">
                  <a:avLst/>
                </a:prstGeom>
                <a:solidFill>
                  <a:schemeClr val="accent4">
                    <a:alpha val="50000"/>
                  </a:schemeClr>
                </a:solidFill>
                <a:ln w="28575">
                  <a:solidFill>
                    <a:srgbClr val="36ECD6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해당 발판을 밟은 유저는</a:t>
                  </a:r>
                  <a:endPara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고양이를 이용하여</a:t>
                  </a:r>
                  <a:endPara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쥐를 노란색 발판 중</a:t>
                  </a:r>
                  <a:endPara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endParaRPr>
                </a:p>
                <a:p>
                  <a:pPr algn="ctr"/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랜덤으로 이동시킵니다</a:t>
                  </a:r>
                  <a:r>
                    <a:rPr lang="en-US" altLang="ko-KR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.</a:t>
                  </a:r>
                  <a:r>
                    <a:rPr lang="ko-KR" altLang="en-US" sz="2000" dirty="0">
                      <a:latin typeface="한컴 윤고딕 230" panose="02020603020101020101" pitchFamily="18" charset="-127"/>
                      <a:ea typeface="한컴 윤고딕 230" panose="02020603020101020101" pitchFamily="18" charset="-127"/>
                    </a:rPr>
                    <a:t> </a:t>
                  </a:r>
                </a:p>
              </p:txBody>
            </p:sp>
          </p:grp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E71608ED-C1D9-4919-BFFF-BE97EB7FA609}"/>
                  </a:ext>
                </a:extLst>
              </p:cNvPr>
              <p:cNvSpPr/>
              <p:nvPr/>
            </p:nvSpPr>
            <p:spPr>
              <a:xfrm>
                <a:off x="9682331" y="2814328"/>
                <a:ext cx="1735764" cy="817074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B5DBD9F6-CE8A-45A0-9E89-1F4E53D41DDC}"/>
                  </a:ext>
                </a:extLst>
              </p:cNvPr>
              <p:cNvSpPr/>
              <p:nvPr/>
            </p:nvSpPr>
            <p:spPr>
              <a:xfrm>
                <a:off x="11762668" y="2140398"/>
                <a:ext cx="5402169" cy="191854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 w="381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해당 발판을 밟았을 때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,</a:t>
                </a:r>
              </a:p>
              <a:p>
                <a:pPr algn="ctr"/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유저는 코인을 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1~100</a:t>
                </a:r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개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, </a:t>
                </a:r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열쇠 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1</a:t>
                </a:r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개를 </a:t>
                </a:r>
                <a:endParaRPr lang="en-US" altLang="ko-KR" sz="2000" dirty="0">
                  <a:latin typeface="한컴 윤고딕 230" panose="02020603020101020101" pitchFamily="18" charset="-127"/>
                  <a:ea typeface="한컴 윤고딕 230" panose="02020603020101020101" pitchFamily="18" charset="-127"/>
                </a:endParaRPr>
              </a:p>
              <a:p>
                <a:pPr algn="ctr"/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랜덤하게 얻을 수 있습니다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.</a:t>
                </a:r>
              </a:p>
              <a:p>
                <a:pPr algn="ctr"/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하지만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, </a:t>
                </a:r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코인을 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1~100</a:t>
                </a:r>
                <a:r>
                  <a:rPr lang="ko-KR" altLang="en-US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개 잃을 수도 있습니다</a:t>
                </a:r>
                <a:r>
                  <a:rPr lang="en-US" altLang="ko-KR" sz="2000" dirty="0">
                    <a:latin typeface="한컴 윤고딕 230" panose="02020603020101020101" pitchFamily="18" charset="-127"/>
                    <a:ea typeface="한컴 윤고딕 230" panose="02020603020101020101" pitchFamily="18" charset="-127"/>
                  </a:rPr>
                  <a:t>.</a:t>
                </a: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59090F-6D94-429C-97E7-1B57A83D8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1292" y="2377994"/>
              <a:ext cx="874147" cy="929674"/>
            </a:xfrm>
            <a:prstGeom prst="rect">
              <a:avLst/>
            </a:prstGeom>
            <a:ln w="38100">
              <a:solidFill>
                <a:srgbClr val="FFFF00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133B320-BCCA-427C-B653-ED8E5E64B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9011" y="2319850"/>
              <a:ext cx="897631" cy="965377"/>
            </a:xfrm>
            <a:prstGeom prst="rect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B0D4890-2B8C-469F-8D5C-F36D3E367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7580" y="4584843"/>
              <a:ext cx="1170230" cy="983890"/>
            </a:xfrm>
            <a:prstGeom prst="rect">
              <a:avLst/>
            </a:prstGeom>
            <a:ln w="28575">
              <a:solidFill>
                <a:srgbClr val="BC7D3E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D5A55C3-FB6B-4332-B2FC-8CB5A7234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65800" y="4585716"/>
              <a:ext cx="1176123" cy="957127"/>
            </a:xfrm>
            <a:prstGeom prst="rect">
              <a:avLst/>
            </a:prstGeom>
            <a:ln w="28575">
              <a:solidFill>
                <a:srgbClr val="009900"/>
              </a:solidFill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F771FB7-33C3-4369-89AF-A97A3D1A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6312" y="7026547"/>
              <a:ext cx="959127" cy="103017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5A993DEB-11AE-4583-871F-2ADD301B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4575" y="7096199"/>
              <a:ext cx="1083994" cy="96052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63C2C6A-83FD-4364-88DF-172D337CD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00945" y="2704276"/>
              <a:ext cx="892577" cy="948363"/>
            </a:xfrm>
            <a:prstGeom prst="rect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0CEDFD4C-C2BF-4222-8C91-8C0C0426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37700" y="4602423"/>
              <a:ext cx="1019069" cy="1103991"/>
            </a:xfrm>
            <a:prstGeom prst="rect">
              <a:avLst/>
            </a:prstGeom>
            <a:ln w="28575">
              <a:solidFill>
                <a:srgbClr val="BA6FE5"/>
              </a:solidFill>
            </a:ln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E1C3005-7D69-477D-AAD9-DA3E00F4B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94080" y="6463831"/>
              <a:ext cx="1137008" cy="1003242"/>
            </a:xfrm>
            <a:prstGeom prst="rect">
              <a:avLst/>
            </a:prstGeom>
            <a:ln w="28575">
              <a:solidFill>
                <a:srgbClr val="FF6699"/>
              </a:solidFill>
            </a:ln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21FEA24-1E85-4552-9691-E916FC8C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018163" y="6479682"/>
              <a:ext cx="877950" cy="936565"/>
            </a:xfrm>
            <a:prstGeom prst="rect">
              <a:avLst/>
            </a:prstGeom>
            <a:ln w="28575">
              <a:solidFill>
                <a:srgbClr val="36ECD6"/>
              </a:solidFill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1001">
            <a:extLst>
              <a:ext uri="{FF2B5EF4-FFF2-40B4-BE49-F238E27FC236}">
                <a16:creationId xmlns:a16="http://schemas.microsoft.com/office/drawing/2014/main" id="{8DF239D8-E704-44E8-9129-DAB7FB07008F}"/>
              </a:ext>
            </a:extLst>
          </p:cNvPr>
          <p:cNvGrpSpPr/>
          <p:nvPr/>
        </p:nvGrpSpPr>
        <p:grpSpPr>
          <a:xfrm>
            <a:off x="0" y="1286"/>
            <a:ext cx="18295238" cy="10285714"/>
            <a:chOff x="0" y="0"/>
            <a:chExt cx="18295238" cy="10285714"/>
          </a:xfrm>
        </p:grpSpPr>
        <p:pic>
          <p:nvPicPr>
            <p:cNvPr id="39" name="Object 2">
              <a:extLst>
                <a:ext uri="{FF2B5EF4-FFF2-40B4-BE49-F238E27FC236}">
                  <a16:creationId xmlns:a16="http://schemas.microsoft.com/office/drawing/2014/main" id="{D8D3DE0F-DDAD-4747-B0A2-780DE4257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109" y="277346"/>
            <a:ext cx="4828571" cy="819048"/>
          </a:xfrm>
          <a:prstGeom prst="rect">
            <a:avLst/>
          </a:prstGeom>
        </p:spPr>
      </p:pic>
      <p:sp>
        <p:nvSpPr>
          <p:cNvPr id="34" name="슬라이드 번호 개체 틀 33">
            <a:extLst>
              <a:ext uri="{FF2B5EF4-FFF2-40B4-BE49-F238E27FC236}">
                <a16:creationId xmlns:a16="http://schemas.microsoft.com/office/drawing/2014/main" id="{AAFB9489-5A4A-4518-AC5B-E2F1EE3B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109" y="9486900"/>
            <a:ext cx="490593" cy="387350"/>
          </a:xfrm>
        </p:spPr>
        <p:txBody>
          <a:bodyPr/>
          <a:lstStyle/>
          <a:p>
            <a:fld id="{B1393E5F-521B-4CAD-9D3A-AE923D912DCE}" type="slidenum">
              <a:rPr lang="en-US" sz="3600" smtClean="0"/>
              <a:t>9</a:t>
            </a:fld>
            <a:endParaRPr lang="en-US" sz="3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B534FC-DE2E-422F-9AB4-83FF8F0385A9}"/>
              </a:ext>
            </a:extLst>
          </p:cNvPr>
          <p:cNvSpPr/>
          <p:nvPr/>
        </p:nvSpPr>
        <p:spPr>
          <a:xfrm>
            <a:off x="7198472" y="1266080"/>
            <a:ext cx="3319556" cy="8190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승리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1F60AC5-ED5D-4683-801D-1923611FB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543022"/>
            <a:ext cx="11134756" cy="64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294</Words>
  <Application>Microsoft Office PowerPoint</Application>
  <PresentationFormat>사용자 지정</PresentationFormat>
  <Paragraphs>111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한컴 윤고딕 230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dldijyy@naver.com</cp:lastModifiedBy>
  <cp:revision>112</cp:revision>
  <dcterms:created xsi:type="dcterms:W3CDTF">2020-12-26T23:08:58Z</dcterms:created>
  <dcterms:modified xsi:type="dcterms:W3CDTF">2020-12-29T12:26:23Z</dcterms:modified>
</cp:coreProperties>
</file>